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5"/>
  </p:notesMasterIdLst>
  <p:sldIdLst>
    <p:sldId id="271" r:id="rId2"/>
    <p:sldId id="345" r:id="rId3"/>
    <p:sldId id="278" r:id="rId4"/>
    <p:sldId id="279" r:id="rId5"/>
    <p:sldId id="347" r:id="rId6"/>
    <p:sldId id="27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46" r:id="rId16"/>
    <p:sldId id="283" r:id="rId17"/>
    <p:sldId id="334" r:id="rId18"/>
    <p:sldId id="348" r:id="rId19"/>
    <p:sldId id="314" r:id="rId20"/>
    <p:sldId id="336" r:id="rId21"/>
    <p:sldId id="337" r:id="rId22"/>
    <p:sldId id="349" r:id="rId23"/>
    <p:sldId id="316" r:id="rId24"/>
    <p:sldId id="339" r:id="rId25"/>
    <p:sldId id="340" r:id="rId26"/>
    <p:sldId id="341" r:id="rId27"/>
    <p:sldId id="342" r:id="rId28"/>
    <p:sldId id="350" r:id="rId29"/>
    <p:sldId id="319" r:id="rId30"/>
    <p:sldId id="353" r:id="rId31"/>
    <p:sldId id="352" r:id="rId32"/>
    <p:sldId id="293" r:id="rId33"/>
    <p:sldId id="2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05A0B8"/>
    <a:srgbClr val="A3DBE1"/>
    <a:srgbClr val="F26532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0" autoAdjust="0"/>
    <p:restoredTop sz="94187" autoAdjust="0"/>
  </p:normalViewPr>
  <p:slideViewPr>
    <p:cSldViewPr snapToGrid="0" showGuides="1">
      <p:cViewPr varScale="1">
        <p:scale>
          <a:sx n="85" d="100"/>
          <a:sy n="85" d="100"/>
        </p:scale>
        <p:origin x="11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15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4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36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4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5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62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5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57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0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6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0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4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836468" y="1843576"/>
            <a:ext cx="10395600" cy="4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2524"/>
              </a:buClr>
              <a:buSzPts val="1600"/>
              <a:buFont typeface="Muli Regular"/>
              <a:buAutoNum type="arabicPeriod"/>
              <a:defRPr sz="13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AutoNum type="alphaLcPeriod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romanLcPeriod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romanLcPeriod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rabicPeriod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812075" y="472875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28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8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4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2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1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5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5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9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9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7980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Washing-up (n)</a:t>
            </a:r>
          </a:p>
        </p:txBody>
      </p:sp>
      <p:pic>
        <p:nvPicPr>
          <p:cNvPr id="8194" name="Picture 2" descr="GIF a flea in her dome spongebob squarepants season 5 - animated ...">
            <a:extLst>
              <a:ext uri="{FF2B5EF4-FFF2-40B4-BE49-F238E27FC236}">
                <a16:creationId xmlns:a16="http://schemas.microsoft.com/office/drawing/2014/main" id="{4147A013-01E2-4457-B7D3-6AAA754D7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98" y="570970"/>
            <a:ext cx="5305004" cy="39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ADA0A75E-6332-4ED3-916F-4CC3BACD8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66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48996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Breadwinner (n)</a:t>
            </a:r>
          </a:p>
        </p:txBody>
      </p:sp>
      <p:pic>
        <p:nvPicPr>
          <p:cNvPr id="7170" name="Picture 2" descr="Man to support the family — Stock Vector © ankomando #127170924">
            <a:extLst>
              <a:ext uri="{FF2B5EF4-FFF2-40B4-BE49-F238E27FC236}">
                <a16:creationId xmlns:a16="http://schemas.microsoft.com/office/drawing/2014/main" id="{0E37D8A2-70D3-4BE4-8276-2B0ADDF7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07" y="339994"/>
            <a:ext cx="4447585" cy="444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5AA88-E358-4713-BC67-DFAFFE770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81781" y="3307747"/>
            <a:ext cx="1121758" cy="1121758"/>
          </a:xfrm>
          <a:prstGeom prst="rect">
            <a:avLst/>
          </a:prstGeom>
        </p:spPr>
      </p:pic>
      <p:pic>
        <p:nvPicPr>
          <p:cNvPr id="6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2CB619E3-7386-41CC-88C0-08D3F5406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58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22255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Laundry (n)</a:t>
            </a:r>
          </a:p>
        </p:txBody>
      </p:sp>
      <p:pic>
        <p:nvPicPr>
          <p:cNvPr id="5122" name="Picture 2" descr="Doing Laundry During the Coronavirus Outbreak - OsloMet">
            <a:extLst>
              <a:ext uri="{FF2B5EF4-FFF2-40B4-BE49-F238E27FC236}">
                <a16:creationId xmlns:a16="http://schemas.microsoft.com/office/drawing/2014/main" id="{EF8C6503-BEC9-4341-AA51-F015896EB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76" y="719168"/>
            <a:ext cx="7811848" cy="390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8457C13B-B0C9-4041-9800-BC8332C81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193188"/>
            <a:ext cx="8520600" cy="572700"/>
          </a:xfrm>
        </p:spPr>
        <p:txBody>
          <a:bodyPr/>
          <a:lstStyle/>
          <a:p>
            <a:pPr algn="ctr"/>
            <a:r>
              <a:rPr lang="en-US" sz="4000" dirty="0"/>
              <a:t>Homemaker (n)</a:t>
            </a:r>
          </a:p>
        </p:txBody>
      </p:sp>
      <p:pic>
        <p:nvPicPr>
          <p:cNvPr id="3074" name="Picture 2" descr="Spousal Maintenance and the Homemaker – Suzanne Grandchamp ...">
            <a:extLst>
              <a:ext uri="{FF2B5EF4-FFF2-40B4-BE49-F238E27FC236}">
                <a16:creationId xmlns:a16="http://schemas.microsoft.com/office/drawing/2014/main" id="{F4326F92-0D6F-4EA8-A570-F4661842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639140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7552AB71-E91A-46EE-BC1D-701A174D8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70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50012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Heavy lifting (n)</a:t>
            </a:r>
          </a:p>
        </p:txBody>
      </p:sp>
      <p:pic>
        <p:nvPicPr>
          <p:cNvPr id="9218" name="Picture 2" descr="Homer Simpson Episode 13 GIF - Find &amp; Share on GIPHY">
            <a:extLst>
              <a:ext uri="{FF2B5EF4-FFF2-40B4-BE49-F238E27FC236}">
                <a16:creationId xmlns:a16="http://schemas.microsoft.com/office/drawing/2014/main" id="{3AD0E22E-77B7-4588-B50C-A5AD8AE8A9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74" y="735400"/>
            <a:ext cx="5401851" cy="40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2FD8EDAF-70D9-42DE-98D7-84E262D66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58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978895"/>
            <a:ext cx="5347099" cy="1037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12378" y="2153768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</a:t>
            </a:r>
            <a:r>
              <a:rPr lang="en-US" sz="2000" dirty="0" smtClean="0">
                <a:solidFill>
                  <a:srgbClr val="006673"/>
                </a:solidFill>
              </a:rPr>
              <a:t>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73B51948-7915-7345-901E-7E9AA42B2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069" y="2617681"/>
            <a:ext cx="8829862" cy="3061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003.wav" descr="003.wav">
            <a:hlinkClick r:id="" action="ppaction://media"/>
            <a:extLst>
              <a:ext uri="{FF2B5EF4-FFF2-40B4-BE49-F238E27FC236}">
                <a16:creationId xmlns:a16="http://schemas.microsoft.com/office/drawing/2014/main" id="{0D32ED9E-353C-2E40-BCB9-53F20BE2C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0225" y="99001"/>
            <a:ext cx="682275" cy="682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555377" y="1075295"/>
            <a:ext cx="10067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UTMAvoBold"/>
              </a:rPr>
              <a:t>Listen and repeat. Pay attention to the </a:t>
            </a:r>
            <a:r>
              <a:rPr lang="en-US" sz="2400" b="1" dirty="0" smtClean="0">
                <a:solidFill>
                  <a:srgbClr val="E26714"/>
                </a:solidFill>
                <a:latin typeface="UTMAvoBold"/>
              </a:rPr>
              <a:t>consonant blends /</a:t>
            </a:r>
            <a:r>
              <a:rPr lang="en-US" sz="2400" b="1" dirty="0" err="1" smtClean="0">
                <a:solidFill>
                  <a:srgbClr val="E26714"/>
                </a:solidFill>
                <a:latin typeface="UTMAvoBold"/>
              </a:rPr>
              <a:t>br</a:t>
            </a:r>
            <a:r>
              <a:rPr lang="en-US" sz="2400" b="1" dirty="0" smtClean="0">
                <a:solidFill>
                  <a:srgbClr val="E26714"/>
                </a:solidFill>
                <a:latin typeface="UTMAvoBold"/>
              </a:rPr>
              <a:t>/, /</a:t>
            </a:r>
            <a:r>
              <a:rPr lang="en-US" sz="2400" b="1" dirty="0" err="1" smtClean="0">
                <a:solidFill>
                  <a:srgbClr val="E26714"/>
                </a:solidFill>
                <a:latin typeface="UTMAvoBold"/>
              </a:rPr>
              <a:t>kr</a:t>
            </a:r>
            <a:r>
              <a:rPr lang="en-US" sz="2400" b="1" dirty="0" smtClean="0">
                <a:solidFill>
                  <a:srgbClr val="E26714"/>
                </a:solidFill>
                <a:latin typeface="UTMAvoBold"/>
              </a:rPr>
              <a:t>/, and /</a:t>
            </a:r>
            <a:r>
              <a:rPr lang="en-US" sz="2400" b="1" dirty="0" err="1" smtClean="0">
                <a:solidFill>
                  <a:srgbClr val="E26714"/>
                </a:solidFill>
                <a:latin typeface="UTMAvoBold"/>
              </a:rPr>
              <a:t>tr</a:t>
            </a:r>
            <a:r>
              <a:rPr lang="en-US" sz="2400" b="1" dirty="0" smtClean="0">
                <a:solidFill>
                  <a:srgbClr val="E26714"/>
                </a:solidFill>
                <a:latin typeface="UTMAvoBold"/>
              </a:rPr>
              <a:t>/.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42E5FD7D-970A-7941-8A37-964EE7EE8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560" y="2689805"/>
            <a:ext cx="8440880" cy="207696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4999611" y="2689805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8162688" y="34605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2450510" y="42620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4" name="004.wav" descr="004.wav">
            <a:hlinkClick r:id="" action="ppaction://media"/>
            <a:extLst>
              <a:ext uri="{FF2B5EF4-FFF2-40B4-BE49-F238E27FC236}">
                <a16:creationId xmlns:a16="http://schemas.microsoft.com/office/drawing/2014/main" id="{60D68CC1-DE96-624A-8172-D6938283C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3640" y="94134"/>
            <a:ext cx="812800" cy="812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57722" y="1137441"/>
            <a:ext cx="10067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E26714"/>
                </a:solidFill>
                <a:latin typeface="UTMAvoBold"/>
              </a:rPr>
              <a:t>Listen to the sentences and circle the words you hear.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E26714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rgbClr val="E26714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7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3" y="1087984"/>
            <a:ext cx="5347099" cy="7408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74849"/>
            <a:ext cx="5301056" cy="896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</a:t>
            </a:r>
            <a:r>
              <a:rPr lang="en-US" sz="2000" dirty="0" smtClean="0">
                <a:solidFill>
                  <a:srgbClr val="006673"/>
                </a:solidFill>
              </a:rPr>
              <a:t>with </a:t>
            </a:r>
            <a:r>
              <a:rPr lang="en-US" sz="2000" dirty="0">
                <a:solidFill>
                  <a:srgbClr val="006673"/>
                </a:solidFill>
              </a:rPr>
              <a:t>their </a:t>
            </a:r>
            <a:r>
              <a:rPr lang="en-US" sz="2000" dirty="0" smtClean="0">
                <a:solidFill>
                  <a:srgbClr val="006673"/>
                </a:solidFill>
              </a:rPr>
              <a:t>meanings.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12378" y="2018300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</a:t>
            </a:r>
            <a:r>
              <a:rPr lang="en-US" sz="2000" dirty="0" smtClean="0">
                <a:solidFill>
                  <a:srgbClr val="006673"/>
                </a:solidFill>
              </a:rPr>
              <a:t>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5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49E99B-381C-6D41-9560-3AB00896B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884" y="2128075"/>
            <a:ext cx="1987748" cy="635538"/>
          </a:xfrm>
          <a:prstGeom prst="rect">
            <a:avLst/>
          </a:prstGeom>
        </p:spPr>
      </p:pic>
      <p:pic>
        <p:nvPicPr>
          <p:cNvPr id="37" name="Picture 3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E0E428F-3815-FF48-BF23-725E81906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77" b="62388"/>
          <a:stretch/>
        </p:blipFill>
        <p:spPr>
          <a:xfrm>
            <a:off x="2133055" y="2836440"/>
            <a:ext cx="2315322" cy="797516"/>
          </a:xfrm>
          <a:prstGeom prst="rect">
            <a:avLst/>
          </a:prstGeom>
        </p:spPr>
      </p:pic>
      <p:pic>
        <p:nvPicPr>
          <p:cNvPr id="38" name="Picture 3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669CF68-C4DA-6047-8B81-658CE1E54D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81" b="41485"/>
          <a:stretch/>
        </p:blipFill>
        <p:spPr>
          <a:xfrm>
            <a:off x="2133056" y="3590463"/>
            <a:ext cx="2315324" cy="797516"/>
          </a:xfrm>
          <a:prstGeom prst="rect">
            <a:avLst/>
          </a:prstGeom>
        </p:spPr>
      </p:pic>
      <p:pic>
        <p:nvPicPr>
          <p:cNvPr id="39" name="Picture 3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19A9CE2-C062-CF46-AA38-6B53DC889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53" b="23837"/>
          <a:stretch/>
        </p:blipFill>
        <p:spPr>
          <a:xfrm>
            <a:off x="2133056" y="4279769"/>
            <a:ext cx="2315321" cy="924696"/>
          </a:xfrm>
          <a:prstGeom prst="rect">
            <a:avLst/>
          </a:prstGeom>
        </p:spPr>
      </p:pic>
      <p:pic>
        <p:nvPicPr>
          <p:cNvPr id="40" name="Picture 3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8F75DC4-6150-8142-886C-B169DB8B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998" b="2673"/>
          <a:stretch/>
        </p:blipFill>
        <p:spPr>
          <a:xfrm>
            <a:off x="2133052" y="5148247"/>
            <a:ext cx="2315321" cy="66820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E9FC2B4-7FC5-E646-877E-A2BCCB1CBD50}"/>
              </a:ext>
            </a:extLst>
          </p:cNvPr>
          <p:cNvSpPr txBox="1"/>
          <p:nvPr/>
        </p:nvSpPr>
        <p:spPr>
          <a:xfrm>
            <a:off x="4953001" y="2215164"/>
            <a:ext cx="5192485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a.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a person who manages a home and often raises children instead of earning money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68E2DE-CDB9-A340-A9DD-4C451A2BE054}"/>
              </a:ext>
            </a:extLst>
          </p:cNvPr>
          <p:cNvSpPr txBox="1"/>
          <p:nvPr/>
        </p:nvSpPr>
        <p:spPr>
          <a:xfrm>
            <a:off x="4975578" y="3097664"/>
            <a:ext cx="5192486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b.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someone who earns money to support their family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EB19B0-8A3D-C547-B4EC-739CFF012F9C}"/>
              </a:ext>
            </a:extLst>
          </p:cNvPr>
          <p:cNvSpPr txBox="1"/>
          <p:nvPr/>
        </p:nvSpPr>
        <p:spPr>
          <a:xfrm>
            <a:off x="4952999" y="3917656"/>
            <a:ext cx="5192487" cy="3674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c.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picking up and carrying heavy objects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CB576B-E858-9B46-AD9D-988A6362CAF4}"/>
              </a:ext>
            </a:extLst>
          </p:cNvPr>
          <p:cNvSpPr txBox="1"/>
          <p:nvPr/>
        </p:nvSpPr>
        <p:spPr>
          <a:xfrm>
            <a:off x="4952999" y="4432775"/>
            <a:ext cx="5192487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d.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work around the house such as cooking, cleaning or washing clothes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0CD3B7-7497-DD47-A8D7-B5F552832EAC}"/>
              </a:ext>
            </a:extLst>
          </p:cNvPr>
          <p:cNvSpPr txBox="1"/>
          <p:nvPr/>
        </p:nvSpPr>
        <p:spPr>
          <a:xfrm>
            <a:off x="4986866" y="5224047"/>
            <a:ext cx="5192487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e.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food and other goods sold at a shop or a supermarket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54F5F89-16EA-8248-BE34-CCE1486622BD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4165370" y="2430039"/>
            <a:ext cx="810208" cy="989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B86B642-BC3C-0B49-A664-864C90A5832F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4142792" y="3264880"/>
            <a:ext cx="810207" cy="14893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B7AC421-6C07-CE49-BA80-5A97A0B50F54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4176659" y="4071210"/>
            <a:ext cx="810207" cy="14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69BD666-418F-714F-9776-C409DCC62B14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069976" y="2538330"/>
            <a:ext cx="883024" cy="20088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E94FE40-051D-4144-ADE3-ED32EF5CF7FD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4069976" y="4101356"/>
            <a:ext cx="883022" cy="1111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 the words </a:t>
            </a:r>
            <a:r>
              <a:rPr lang="en-US" sz="2400" b="1" dirty="0" smtClean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</a:t>
            </a:r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their meanings.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208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</a:t>
            </a:r>
            <a:r>
              <a:rPr lang="en-US" sz="3600" dirty="0" smtClean="0">
                <a:solidFill>
                  <a:srgbClr val="048DA4"/>
                </a:solidFill>
                <a:latin typeface="Bookman Old Style" pitchFamily="18" charset="0"/>
              </a:rPr>
              <a:t>2</a:t>
            </a:r>
            <a:endParaRPr lang="en-US" sz="3600" dirty="0">
              <a:solidFill>
                <a:srgbClr val="048DA4"/>
              </a:solidFill>
              <a:latin typeface="Bookman Old Style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2" y="3732734"/>
            <a:ext cx="2543822" cy="23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46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260" y="1601577"/>
            <a:ext cx="4572396" cy="3700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2019" y="1707893"/>
            <a:ext cx="184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người nội trợ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82019" y="2221077"/>
            <a:ext cx="2081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trụ cột gia đình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82019" y="2759377"/>
            <a:ext cx="2919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thực phẩm và tạp hóa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82020" y="3221042"/>
            <a:ext cx="2049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mang vác nặng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82020" y="3757517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việc nhà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9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33" y="1918777"/>
            <a:ext cx="9352334" cy="4621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280" y="1971469"/>
            <a:ext cx="1725318" cy="573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246" y="2967358"/>
            <a:ext cx="1420491" cy="573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868" y="3931360"/>
            <a:ext cx="1847248" cy="573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686" y="4956114"/>
            <a:ext cx="1627773" cy="573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0280" y="5529188"/>
            <a:ext cx="1835055" cy="573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4994" y="1150804"/>
            <a:ext cx="9581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26714"/>
                </a:solidFill>
                <a:latin typeface="UTMAvoBold"/>
              </a:rPr>
              <a:t>Complete </a:t>
            </a:r>
            <a:r>
              <a:rPr lang="en-US" sz="2800" b="1" dirty="0" smtClean="0">
                <a:solidFill>
                  <a:srgbClr val="E26714"/>
                </a:solidFill>
                <a:latin typeface="UTMAvoBold"/>
              </a:rPr>
              <a:t>the sentences </a:t>
            </a:r>
            <a:r>
              <a:rPr lang="en-US" sz="2800" b="1" dirty="0">
                <a:solidFill>
                  <a:srgbClr val="E26714"/>
                </a:solidFill>
                <a:latin typeface="UTMAvoBold"/>
              </a:rPr>
              <a:t>with </a:t>
            </a:r>
            <a:r>
              <a:rPr lang="en-US" sz="2800" b="1" dirty="0" smtClean="0">
                <a:solidFill>
                  <a:srgbClr val="E26714"/>
                </a:solidFill>
                <a:latin typeface="UTMAvoBold"/>
              </a:rPr>
              <a:t>the words in </a:t>
            </a:r>
            <a:r>
              <a:rPr lang="en-US" sz="2800" b="1" dirty="0">
                <a:solidFill>
                  <a:srgbClr val="E26714"/>
                </a:solidFill>
                <a:latin typeface="UTMAvoBold"/>
              </a:rPr>
              <a:t>Task 1</a:t>
            </a:r>
            <a:r>
              <a:rPr lang="en-US" sz="2800" b="1" dirty="0" smtClean="0">
                <a:solidFill>
                  <a:srgbClr val="E26714"/>
                </a:solidFill>
                <a:latin typeface="UTMAvoBold"/>
              </a:rPr>
              <a:t>.</a:t>
            </a:r>
            <a:endParaRPr lang="en-US" sz="28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7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88910" y="1139167"/>
            <a:ext cx="5347099" cy="6741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55795"/>
            <a:ext cx="5301056" cy="9793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</a:t>
            </a:r>
            <a:r>
              <a:rPr lang="en-US" sz="2000" dirty="0" smtClean="0">
                <a:solidFill>
                  <a:srgbClr val="006673"/>
                </a:solidFill>
              </a:rPr>
              <a:t>with </a:t>
            </a:r>
            <a:r>
              <a:rPr lang="en-US" sz="2000" dirty="0">
                <a:solidFill>
                  <a:srgbClr val="006673"/>
                </a:solidFill>
              </a:rPr>
              <a:t>their </a:t>
            </a:r>
            <a:r>
              <a:rPr lang="en-US" sz="2000" dirty="0" smtClean="0">
                <a:solidFill>
                  <a:srgbClr val="006673"/>
                </a:solidFill>
              </a:rPr>
              <a:t>meanings.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2375" y="4106909"/>
            <a:ext cx="5301056" cy="8565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</a:t>
            </a:r>
            <a:r>
              <a:rPr lang="en-US" sz="2000" dirty="0" smtClean="0">
                <a:solidFill>
                  <a:srgbClr val="006673"/>
                </a:solidFill>
              </a:rPr>
              <a:t>Choose the correct forms.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</a:t>
            </a:r>
            <a:r>
              <a:rPr lang="en-US" sz="2000" dirty="0" smtClean="0">
                <a:solidFill>
                  <a:srgbClr val="006673"/>
                </a:solidFill>
              </a:rPr>
              <a:t>Read and complete the text.</a:t>
            </a:r>
            <a:endParaRPr lang="en-US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01089" y="2029589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</a:t>
            </a:r>
            <a:r>
              <a:rPr lang="en-US" sz="2000" dirty="0" smtClean="0">
                <a:solidFill>
                  <a:srgbClr val="006673"/>
                </a:solidFill>
              </a:rPr>
              <a:t>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2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371;p36"/>
          <p:cNvGrpSpPr/>
          <p:nvPr/>
        </p:nvGrpSpPr>
        <p:grpSpPr>
          <a:xfrm>
            <a:off x="2432342" y="1409392"/>
            <a:ext cx="2147199" cy="1485618"/>
            <a:chOff x="1529800" y="1499000"/>
            <a:chExt cx="342325" cy="236850"/>
          </a:xfrm>
        </p:grpSpPr>
        <p:sp>
          <p:nvSpPr>
            <p:cNvPr id="14" name="Google Shape;2372;p36"/>
            <p:cNvSpPr/>
            <p:nvPr/>
          </p:nvSpPr>
          <p:spPr>
            <a:xfrm>
              <a:off x="1701500" y="1629450"/>
              <a:ext cx="170625" cy="106400"/>
            </a:xfrm>
            <a:custGeom>
              <a:avLst/>
              <a:gdLst/>
              <a:ahLst/>
              <a:cxnLst/>
              <a:rect l="l" t="t" r="r" b="b"/>
              <a:pathLst>
                <a:path w="6825" h="4256" extrusionOk="0">
                  <a:moveTo>
                    <a:pt x="6824" y="1"/>
                  </a:moveTo>
                  <a:lnTo>
                    <a:pt x="2" y="3965"/>
                  </a:lnTo>
                  <a:lnTo>
                    <a:pt x="0" y="4255"/>
                  </a:lnTo>
                  <a:lnTo>
                    <a:pt x="6823" y="290"/>
                  </a:lnTo>
                  <a:lnTo>
                    <a:pt x="6824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373;p36"/>
            <p:cNvSpPr/>
            <p:nvPr/>
          </p:nvSpPr>
          <p:spPr>
            <a:xfrm>
              <a:off x="1529800" y="1629450"/>
              <a:ext cx="171750" cy="106400"/>
            </a:xfrm>
            <a:custGeom>
              <a:avLst/>
              <a:gdLst/>
              <a:ahLst/>
              <a:cxnLst/>
              <a:rect l="l" t="t" r="r" b="b"/>
              <a:pathLst>
                <a:path w="6870" h="4256" extrusionOk="0">
                  <a:moveTo>
                    <a:pt x="1" y="1"/>
                  </a:moveTo>
                  <a:lnTo>
                    <a:pt x="1" y="290"/>
                  </a:lnTo>
                  <a:lnTo>
                    <a:pt x="6868" y="4255"/>
                  </a:lnTo>
                  <a:lnTo>
                    <a:pt x="6870" y="39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374;p36"/>
            <p:cNvSpPr/>
            <p:nvPr/>
          </p:nvSpPr>
          <p:spPr>
            <a:xfrm>
              <a:off x="1529800" y="1530325"/>
              <a:ext cx="342325" cy="198275"/>
            </a:xfrm>
            <a:custGeom>
              <a:avLst/>
              <a:gdLst/>
              <a:ahLst/>
              <a:cxnLst/>
              <a:rect l="l" t="t" r="r" b="b"/>
              <a:pathLst>
                <a:path w="13693" h="7931" extrusionOk="0">
                  <a:moveTo>
                    <a:pt x="6825" y="0"/>
                  </a:moveTo>
                  <a:lnTo>
                    <a:pt x="1" y="3966"/>
                  </a:lnTo>
                  <a:lnTo>
                    <a:pt x="6870" y="7930"/>
                  </a:lnTo>
                  <a:lnTo>
                    <a:pt x="13692" y="3966"/>
                  </a:lnTo>
                  <a:lnTo>
                    <a:pt x="68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375;p36"/>
            <p:cNvSpPr/>
            <p:nvPr/>
          </p:nvSpPr>
          <p:spPr>
            <a:xfrm>
              <a:off x="1724550" y="15470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376;p36"/>
            <p:cNvSpPr/>
            <p:nvPr/>
          </p:nvSpPr>
          <p:spPr>
            <a:xfrm>
              <a:off x="1724575" y="154607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5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377;p36"/>
            <p:cNvSpPr/>
            <p:nvPr/>
          </p:nvSpPr>
          <p:spPr>
            <a:xfrm>
              <a:off x="1727775" y="154797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7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6" y="58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378;p36"/>
            <p:cNvSpPr/>
            <p:nvPr/>
          </p:nvSpPr>
          <p:spPr>
            <a:xfrm>
              <a:off x="1735675" y="1553475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379;p36"/>
            <p:cNvSpPr/>
            <p:nvPr/>
          </p:nvSpPr>
          <p:spPr>
            <a:xfrm>
              <a:off x="1735700" y="15525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80;p36"/>
            <p:cNvSpPr/>
            <p:nvPr/>
          </p:nvSpPr>
          <p:spPr>
            <a:xfrm>
              <a:off x="1738900" y="15543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3" y="39"/>
                  </a:lnTo>
                  <a:lnTo>
                    <a:pt x="1" y="623"/>
                  </a:lnTo>
                  <a:lnTo>
                    <a:pt x="66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381;p36"/>
            <p:cNvSpPr/>
            <p:nvPr/>
          </p:nvSpPr>
          <p:spPr>
            <a:xfrm>
              <a:off x="1746800" y="15599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4" y="0"/>
                  </a:moveTo>
                  <a:lnTo>
                    <a:pt x="1" y="583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382;p36"/>
            <p:cNvSpPr/>
            <p:nvPr/>
          </p:nvSpPr>
          <p:spPr>
            <a:xfrm>
              <a:off x="1746875" y="155895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1"/>
                  </a:moveTo>
                  <a:lnTo>
                    <a:pt x="1" y="38"/>
                  </a:lnTo>
                  <a:lnTo>
                    <a:pt x="130" y="114"/>
                  </a:lnTo>
                  <a:lnTo>
                    <a:pt x="193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383;p36"/>
            <p:cNvSpPr/>
            <p:nvPr/>
          </p:nvSpPr>
          <p:spPr>
            <a:xfrm>
              <a:off x="1750075" y="15608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1"/>
                  </a:moveTo>
                  <a:lnTo>
                    <a:pt x="2" y="39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384;p36"/>
            <p:cNvSpPr/>
            <p:nvPr/>
          </p:nvSpPr>
          <p:spPr>
            <a:xfrm>
              <a:off x="1757975" y="1566300"/>
              <a:ext cx="3275" cy="16500"/>
            </a:xfrm>
            <a:custGeom>
              <a:avLst/>
              <a:gdLst/>
              <a:ahLst/>
              <a:cxnLst/>
              <a:rect l="l" t="t" r="r" b="b"/>
              <a:pathLst>
                <a:path w="131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385;p36"/>
            <p:cNvSpPr/>
            <p:nvPr/>
          </p:nvSpPr>
          <p:spPr>
            <a:xfrm>
              <a:off x="1758000" y="15654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2"/>
                  </a:lnTo>
                  <a:lnTo>
                    <a:pt x="195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386;p36"/>
            <p:cNvSpPr/>
            <p:nvPr/>
          </p:nvSpPr>
          <p:spPr>
            <a:xfrm>
              <a:off x="1761200" y="156725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7" y="1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387;p36"/>
            <p:cNvSpPr/>
            <p:nvPr/>
          </p:nvSpPr>
          <p:spPr>
            <a:xfrm>
              <a:off x="1769100" y="15727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388;p36"/>
            <p:cNvSpPr/>
            <p:nvPr/>
          </p:nvSpPr>
          <p:spPr>
            <a:xfrm>
              <a:off x="1769125" y="15718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389;p36"/>
            <p:cNvSpPr/>
            <p:nvPr/>
          </p:nvSpPr>
          <p:spPr>
            <a:xfrm>
              <a:off x="1772325" y="15736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0"/>
                  </a:moveTo>
                  <a:lnTo>
                    <a:pt x="2" y="38"/>
                  </a:lnTo>
                  <a:lnTo>
                    <a:pt x="1" y="622"/>
                  </a:lnTo>
                  <a:lnTo>
                    <a:pt x="1" y="622"/>
                  </a:lnTo>
                  <a:lnTo>
                    <a:pt x="66" y="58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390;p36"/>
            <p:cNvSpPr/>
            <p:nvPr/>
          </p:nvSpPr>
          <p:spPr>
            <a:xfrm>
              <a:off x="1780225" y="157917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1" y="585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391;p36"/>
            <p:cNvSpPr/>
            <p:nvPr/>
          </p:nvSpPr>
          <p:spPr>
            <a:xfrm>
              <a:off x="1780275" y="15782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4" y="7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392;p36"/>
            <p:cNvSpPr/>
            <p:nvPr/>
          </p:nvSpPr>
          <p:spPr>
            <a:xfrm>
              <a:off x="1783500" y="15801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393;p36"/>
            <p:cNvSpPr/>
            <p:nvPr/>
          </p:nvSpPr>
          <p:spPr>
            <a:xfrm>
              <a:off x="1791350" y="158562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4" y="1"/>
                  </a:moveTo>
                  <a:lnTo>
                    <a:pt x="1" y="584"/>
                  </a:lnTo>
                  <a:lnTo>
                    <a:pt x="131" y="659"/>
                  </a:lnTo>
                  <a:lnTo>
                    <a:pt x="133" y="75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394;p36"/>
            <p:cNvSpPr/>
            <p:nvPr/>
          </p:nvSpPr>
          <p:spPr>
            <a:xfrm>
              <a:off x="1791425" y="15847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395;p36"/>
            <p:cNvSpPr/>
            <p:nvPr/>
          </p:nvSpPr>
          <p:spPr>
            <a:xfrm>
              <a:off x="1794625" y="158655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66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396;p36"/>
            <p:cNvSpPr/>
            <p:nvPr/>
          </p:nvSpPr>
          <p:spPr>
            <a:xfrm>
              <a:off x="1713450" y="153967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397;p36"/>
            <p:cNvSpPr/>
            <p:nvPr/>
          </p:nvSpPr>
          <p:spPr>
            <a:xfrm>
              <a:off x="1716650" y="1541525"/>
              <a:ext cx="1675" cy="15575"/>
            </a:xfrm>
            <a:custGeom>
              <a:avLst/>
              <a:gdLst/>
              <a:ahLst/>
              <a:cxnLst/>
              <a:rect l="l" t="t" r="r" b="b"/>
              <a:pathLst>
                <a:path w="67" h="623" extrusionOk="0">
                  <a:moveTo>
                    <a:pt x="67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398;p36"/>
            <p:cNvSpPr/>
            <p:nvPr/>
          </p:nvSpPr>
          <p:spPr>
            <a:xfrm>
              <a:off x="1713450" y="1535425"/>
              <a:ext cx="1625" cy="5200"/>
            </a:xfrm>
            <a:custGeom>
              <a:avLst/>
              <a:gdLst/>
              <a:ahLst/>
              <a:cxnLst/>
              <a:rect l="l" t="t" r="r" b="b"/>
              <a:pathLst>
                <a:path w="65" h="208" extrusionOk="0">
                  <a:moveTo>
                    <a:pt x="64" y="0"/>
                  </a:moveTo>
                  <a:lnTo>
                    <a:pt x="1" y="38"/>
                  </a:lnTo>
                  <a:lnTo>
                    <a:pt x="1" y="208"/>
                  </a:lnTo>
                  <a:lnTo>
                    <a:pt x="64" y="17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399;p36"/>
            <p:cNvSpPr/>
            <p:nvPr/>
          </p:nvSpPr>
          <p:spPr>
            <a:xfrm>
              <a:off x="1713450" y="15354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400;p36"/>
            <p:cNvSpPr/>
            <p:nvPr/>
          </p:nvSpPr>
          <p:spPr>
            <a:xfrm>
              <a:off x="1716675" y="152882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2" y="37"/>
                  </a:lnTo>
                  <a:lnTo>
                    <a:pt x="1" y="376"/>
                  </a:lnTo>
                  <a:lnTo>
                    <a:pt x="66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401;p36"/>
            <p:cNvSpPr/>
            <p:nvPr/>
          </p:nvSpPr>
          <p:spPr>
            <a:xfrm>
              <a:off x="1713950" y="15258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1"/>
                  </a:moveTo>
                  <a:lnTo>
                    <a:pt x="65" y="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71" y="1"/>
                  </a:lnTo>
                  <a:close/>
                  <a:moveTo>
                    <a:pt x="15" y="32"/>
                  </a:moveTo>
                  <a:lnTo>
                    <a:pt x="5" y="37"/>
                  </a:lnTo>
                  <a:cubicBezTo>
                    <a:pt x="4" y="38"/>
                    <a:pt x="2" y="38"/>
                    <a:pt x="1" y="40"/>
                  </a:cubicBezTo>
                  <a:lnTo>
                    <a:pt x="15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402;p36"/>
            <p:cNvSpPr/>
            <p:nvPr/>
          </p:nvSpPr>
          <p:spPr>
            <a:xfrm>
              <a:off x="1714075" y="15258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70" y="0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5" y="3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403;p36"/>
            <p:cNvSpPr/>
            <p:nvPr/>
          </p:nvSpPr>
          <p:spPr>
            <a:xfrm>
              <a:off x="1714175" y="152582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0"/>
                  </a:moveTo>
                  <a:lnTo>
                    <a:pt x="1" y="36"/>
                  </a:lnTo>
                  <a:lnTo>
                    <a:pt x="5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404;p36"/>
            <p:cNvSpPr/>
            <p:nvPr/>
          </p:nvSpPr>
          <p:spPr>
            <a:xfrm>
              <a:off x="1714275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405;p36"/>
            <p:cNvSpPr/>
            <p:nvPr/>
          </p:nvSpPr>
          <p:spPr>
            <a:xfrm>
              <a:off x="1714350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406;p36"/>
            <p:cNvSpPr/>
            <p:nvPr/>
          </p:nvSpPr>
          <p:spPr>
            <a:xfrm>
              <a:off x="1714475" y="15257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407;p36"/>
            <p:cNvSpPr/>
            <p:nvPr/>
          </p:nvSpPr>
          <p:spPr>
            <a:xfrm>
              <a:off x="1714500" y="15257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408;p36"/>
            <p:cNvSpPr/>
            <p:nvPr/>
          </p:nvSpPr>
          <p:spPr>
            <a:xfrm>
              <a:off x="1714575" y="15258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409;p36"/>
            <p:cNvSpPr/>
            <p:nvPr/>
          </p:nvSpPr>
          <p:spPr>
            <a:xfrm>
              <a:off x="1714650" y="15258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410;p36"/>
            <p:cNvSpPr/>
            <p:nvPr/>
          </p:nvSpPr>
          <p:spPr>
            <a:xfrm>
              <a:off x="1714725" y="15258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411;p36"/>
            <p:cNvSpPr/>
            <p:nvPr/>
          </p:nvSpPr>
          <p:spPr>
            <a:xfrm>
              <a:off x="1714800" y="15258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412;p36"/>
            <p:cNvSpPr/>
            <p:nvPr/>
          </p:nvSpPr>
          <p:spPr>
            <a:xfrm>
              <a:off x="1714875" y="15259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413;p36"/>
            <p:cNvSpPr/>
            <p:nvPr/>
          </p:nvSpPr>
          <p:spPr>
            <a:xfrm>
              <a:off x="1714950" y="15259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414;p36"/>
            <p:cNvSpPr/>
            <p:nvPr/>
          </p:nvSpPr>
          <p:spPr>
            <a:xfrm>
              <a:off x="1714975" y="15259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415;p36"/>
            <p:cNvSpPr/>
            <p:nvPr/>
          </p:nvSpPr>
          <p:spPr>
            <a:xfrm>
              <a:off x="1715050" y="15260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416;p36"/>
            <p:cNvSpPr/>
            <p:nvPr/>
          </p:nvSpPr>
          <p:spPr>
            <a:xfrm>
              <a:off x="1716675" y="1537300"/>
              <a:ext cx="9575" cy="5500"/>
            </a:xfrm>
            <a:custGeom>
              <a:avLst/>
              <a:gdLst/>
              <a:ahLst/>
              <a:cxnLst/>
              <a:rect l="l" t="t" r="r" b="b"/>
              <a:pathLst>
                <a:path w="383" h="220" extrusionOk="0">
                  <a:moveTo>
                    <a:pt x="66" y="1"/>
                  </a:moveTo>
                  <a:lnTo>
                    <a:pt x="1" y="37"/>
                  </a:lnTo>
                  <a:lnTo>
                    <a:pt x="317" y="220"/>
                  </a:lnTo>
                  <a:lnTo>
                    <a:pt x="382" y="18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417;p36"/>
            <p:cNvSpPr/>
            <p:nvPr/>
          </p:nvSpPr>
          <p:spPr>
            <a:xfrm>
              <a:off x="1713425" y="1526725"/>
              <a:ext cx="3325" cy="30325"/>
            </a:xfrm>
            <a:custGeom>
              <a:avLst/>
              <a:gdLst/>
              <a:ahLst/>
              <a:cxnLst/>
              <a:rect l="l" t="t" r="r" b="b"/>
              <a:pathLst>
                <a:path w="133" h="1213" extrusionOk="0">
                  <a:moveTo>
                    <a:pt x="38" y="0"/>
                  </a:moveTo>
                  <a:cubicBezTo>
                    <a:pt x="18" y="0"/>
                    <a:pt x="3" y="17"/>
                    <a:pt x="3" y="45"/>
                  </a:cubicBezTo>
                  <a:lnTo>
                    <a:pt x="2" y="385"/>
                  </a:lnTo>
                  <a:lnTo>
                    <a:pt x="2" y="385"/>
                  </a:lnTo>
                  <a:lnTo>
                    <a:pt x="131" y="460"/>
                  </a:lnTo>
                  <a:lnTo>
                    <a:pt x="132" y="121"/>
                  </a:lnTo>
                  <a:cubicBezTo>
                    <a:pt x="129" y="74"/>
                    <a:pt x="106" y="34"/>
                    <a:pt x="67" y="9"/>
                  </a:cubicBezTo>
                  <a:cubicBezTo>
                    <a:pt x="57" y="3"/>
                    <a:pt x="47" y="0"/>
                    <a:pt x="38" y="0"/>
                  </a:cubicBezTo>
                  <a:close/>
                  <a:moveTo>
                    <a:pt x="2" y="385"/>
                  </a:moveTo>
                  <a:lnTo>
                    <a:pt x="2" y="554"/>
                  </a:lnTo>
                  <a:lnTo>
                    <a:pt x="2" y="554"/>
                  </a:lnTo>
                  <a:lnTo>
                    <a:pt x="2" y="385"/>
                  </a:lnTo>
                  <a:lnTo>
                    <a:pt x="2" y="385"/>
                  </a:lnTo>
                  <a:lnTo>
                    <a:pt x="2" y="385"/>
                  </a:lnTo>
                  <a:close/>
                  <a:moveTo>
                    <a:pt x="2" y="554"/>
                  </a:moveTo>
                  <a:lnTo>
                    <a:pt x="0" y="1139"/>
                  </a:lnTo>
                  <a:lnTo>
                    <a:pt x="129" y="1213"/>
                  </a:lnTo>
                  <a:lnTo>
                    <a:pt x="131" y="630"/>
                  </a:lnTo>
                  <a:lnTo>
                    <a:pt x="2" y="55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418;p36"/>
            <p:cNvSpPr/>
            <p:nvPr/>
          </p:nvSpPr>
          <p:spPr>
            <a:xfrm>
              <a:off x="1715075" y="1526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1" y="38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419;p36"/>
            <p:cNvSpPr/>
            <p:nvPr/>
          </p:nvSpPr>
          <p:spPr>
            <a:xfrm>
              <a:off x="1715125" y="15260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420;p36"/>
            <p:cNvSpPr/>
            <p:nvPr/>
          </p:nvSpPr>
          <p:spPr>
            <a:xfrm>
              <a:off x="1715200" y="15260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421;p36"/>
            <p:cNvSpPr/>
            <p:nvPr/>
          </p:nvSpPr>
          <p:spPr>
            <a:xfrm>
              <a:off x="1715275" y="15261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422;p36"/>
            <p:cNvSpPr/>
            <p:nvPr/>
          </p:nvSpPr>
          <p:spPr>
            <a:xfrm>
              <a:off x="1715350" y="15261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423;p36"/>
            <p:cNvSpPr/>
            <p:nvPr/>
          </p:nvSpPr>
          <p:spPr>
            <a:xfrm>
              <a:off x="1715400" y="1526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424;p36"/>
            <p:cNvSpPr/>
            <p:nvPr/>
          </p:nvSpPr>
          <p:spPr>
            <a:xfrm>
              <a:off x="1715475" y="15263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425;p36"/>
            <p:cNvSpPr/>
            <p:nvPr/>
          </p:nvSpPr>
          <p:spPr>
            <a:xfrm>
              <a:off x="1715550" y="15263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426;p36"/>
            <p:cNvSpPr/>
            <p:nvPr/>
          </p:nvSpPr>
          <p:spPr>
            <a:xfrm>
              <a:off x="1715600" y="15264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427;p36"/>
            <p:cNvSpPr/>
            <p:nvPr/>
          </p:nvSpPr>
          <p:spPr>
            <a:xfrm>
              <a:off x="1715675" y="1526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cubicBezTo>
                    <a:pt x="67" y="2"/>
                    <a:pt x="67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428;p36"/>
            <p:cNvSpPr/>
            <p:nvPr/>
          </p:nvSpPr>
          <p:spPr>
            <a:xfrm>
              <a:off x="1715725" y="15265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429;p36"/>
            <p:cNvSpPr/>
            <p:nvPr/>
          </p:nvSpPr>
          <p:spPr>
            <a:xfrm>
              <a:off x="1715850" y="1526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430;p36"/>
            <p:cNvSpPr/>
            <p:nvPr/>
          </p:nvSpPr>
          <p:spPr>
            <a:xfrm>
              <a:off x="1715875" y="1526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431;p36"/>
            <p:cNvSpPr/>
            <p:nvPr/>
          </p:nvSpPr>
          <p:spPr>
            <a:xfrm>
              <a:off x="1715950" y="1526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432;p36"/>
            <p:cNvSpPr/>
            <p:nvPr/>
          </p:nvSpPr>
          <p:spPr>
            <a:xfrm>
              <a:off x="1716000" y="15268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65" y="0"/>
                  </a:moveTo>
                  <a:lnTo>
                    <a:pt x="0" y="37"/>
                  </a:lnTo>
                  <a:lnTo>
                    <a:pt x="4" y="42"/>
                  </a:lnTo>
                  <a:lnTo>
                    <a:pt x="70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433;p36"/>
            <p:cNvSpPr/>
            <p:nvPr/>
          </p:nvSpPr>
          <p:spPr>
            <a:xfrm>
              <a:off x="1716100" y="15270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0" y="36"/>
                  </a:lnTo>
                  <a:cubicBezTo>
                    <a:pt x="2" y="39"/>
                    <a:pt x="5" y="42"/>
                    <a:pt x="6" y="45"/>
                  </a:cubicBezTo>
                  <a:lnTo>
                    <a:pt x="70" y="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434;p36"/>
            <p:cNvSpPr/>
            <p:nvPr/>
          </p:nvSpPr>
          <p:spPr>
            <a:xfrm>
              <a:off x="1716250" y="15272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435;p36"/>
            <p:cNvSpPr/>
            <p:nvPr/>
          </p:nvSpPr>
          <p:spPr>
            <a:xfrm>
              <a:off x="1716325" y="15273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436;p36"/>
            <p:cNvSpPr/>
            <p:nvPr/>
          </p:nvSpPr>
          <p:spPr>
            <a:xfrm>
              <a:off x="1716350" y="15274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1"/>
                  </a:cubicBezTo>
                  <a:lnTo>
                    <a:pt x="67" y="4"/>
                  </a:lnTo>
                  <a:cubicBezTo>
                    <a:pt x="66" y="3"/>
                    <a:pt x="66" y="1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437;p36"/>
            <p:cNvSpPr/>
            <p:nvPr/>
          </p:nvSpPr>
          <p:spPr>
            <a:xfrm>
              <a:off x="1716400" y="1527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438;p36"/>
            <p:cNvSpPr/>
            <p:nvPr/>
          </p:nvSpPr>
          <p:spPr>
            <a:xfrm>
              <a:off x="1716425" y="15276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439;p36"/>
            <p:cNvSpPr/>
            <p:nvPr/>
          </p:nvSpPr>
          <p:spPr>
            <a:xfrm>
              <a:off x="1716450" y="15276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440;p36"/>
            <p:cNvSpPr/>
            <p:nvPr/>
          </p:nvSpPr>
          <p:spPr>
            <a:xfrm>
              <a:off x="1716500" y="1527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441;p36"/>
            <p:cNvSpPr/>
            <p:nvPr/>
          </p:nvSpPr>
          <p:spPr>
            <a:xfrm>
              <a:off x="1716525" y="1527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442;p36"/>
            <p:cNvSpPr/>
            <p:nvPr/>
          </p:nvSpPr>
          <p:spPr>
            <a:xfrm>
              <a:off x="1716575" y="15279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7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443;p36"/>
            <p:cNvSpPr/>
            <p:nvPr/>
          </p:nvSpPr>
          <p:spPr>
            <a:xfrm>
              <a:off x="1716575" y="152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444;p36"/>
            <p:cNvSpPr/>
            <p:nvPr/>
          </p:nvSpPr>
          <p:spPr>
            <a:xfrm>
              <a:off x="1716600" y="15280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2"/>
                  </a:cubicBezTo>
                  <a:lnTo>
                    <a:pt x="66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445;p36"/>
            <p:cNvSpPr/>
            <p:nvPr/>
          </p:nvSpPr>
          <p:spPr>
            <a:xfrm>
              <a:off x="1716650" y="15281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446;p36"/>
            <p:cNvSpPr/>
            <p:nvPr/>
          </p:nvSpPr>
          <p:spPr>
            <a:xfrm>
              <a:off x="1716650" y="15282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5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447;p36"/>
            <p:cNvSpPr/>
            <p:nvPr/>
          </p:nvSpPr>
          <p:spPr>
            <a:xfrm>
              <a:off x="1716675" y="15283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448;p36"/>
            <p:cNvSpPr/>
            <p:nvPr/>
          </p:nvSpPr>
          <p:spPr>
            <a:xfrm>
              <a:off x="1716675" y="152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449;p36"/>
            <p:cNvSpPr/>
            <p:nvPr/>
          </p:nvSpPr>
          <p:spPr>
            <a:xfrm>
              <a:off x="1716725" y="152850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450;p36"/>
            <p:cNvSpPr/>
            <p:nvPr/>
          </p:nvSpPr>
          <p:spPr>
            <a:xfrm>
              <a:off x="1716725" y="152857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451;p36"/>
            <p:cNvSpPr/>
            <p:nvPr/>
          </p:nvSpPr>
          <p:spPr>
            <a:xfrm>
              <a:off x="1716750" y="1528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452;p36"/>
            <p:cNvSpPr/>
            <p:nvPr/>
          </p:nvSpPr>
          <p:spPr>
            <a:xfrm>
              <a:off x="1716750" y="15287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453;p36"/>
            <p:cNvSpPr/>
            <p:nvPr/>
          </p:nvSpPr>
          <p:spPr>
            <a:xfrm>
              <a:off x="1724575" y="15418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6" y="0"/>
                  </a:moveTo>
                  <a:lnTo>
                    <a:pt x="1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454;p36"/>
            <p:cNvSpPr/>
            <p:nvPr/>
          </p:nvSpPr>
          <p:spPr>
            <a:xfrm>
              <a:off x="1727850" y="15352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0" y="38"/>
                  </a:lnTo>
                  <a:lnTo>
                    <a:pt x="0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455;p36"/>
            <p:cNvSpPr/>
            <p:nvPr/>
          </p:nvSpPr>
          <p:spPr>
            <a:xfrm>
              <a:off x="1725100" y="15322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0"/>
                  </a:moveTo>
                  <a:lnTo>
                    <a:pt x="64" y="3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70" y="0"/>
                  </a:lnTo>
                  <a:close/>
                  <a:moveTo>
                    <a:pt x="4" y="38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4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456;p36"/>
            <p:cNvSpPr/>
            <p:nvPr/>
          </p:nvSpPr>
          <p:spPr>
            <a:xfrm>
              <a:off x="1725225" y="153222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9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9"/>
                    <a:pt x="5" y="39"/>
                    <a:pt x="5" y="39"/>
                  </a:cubicBezTo>
                  <a:lnTo>
                    <a:pt x="69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2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457;p36"/>
            <p:cNvSpPr/>
            <p:nvPr/>
          </p:nvSpPr>
          <p:spPr>
            <a:xfrm>
              <a:off x="1725350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458;p36"/>
            <p:cNvSpPr/>
            <p:nvPr/>
          </p:nvSpPr>
          <p:spPr>
            <a:xfrm>
              <a:off x="1725425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459;p36"/>
            <p:cNvSpPr/>
            <p:nvPr/>
          </p:nvSpPr>
          <p:spPr>
            <a:xfrm>
              <a:off x="1725525" y="153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460;p36"/>
            <p:cNvSpPr/>
            <p:nvPr/>
          </p:nvSpPr>
          <p:spPr>
            <a:xfrm>
              <a:off x="1725600" y="15322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461;p36"/>
            <p:cNvSpPr/>
            <p:nvPr/>
          </p:nvSpPr>
          <p:spPr>
            <a:xfrm>
              <a:off x="1725675" y="15322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462;p36"/>
            <p:cNvSpPr/>
            <p:nvPr/>
          </p:nvSpPr>
          <p:spPr>
            <a:xfrm>
              <a:off x="1725750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463;p36"/>
            <p:cNvSpPr/>
            <p:nvPr/>
          </p:nvSpPr>
          <p:spPr>
            <a:xfrm>
              <a:off x="1725825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464;p36"/>
            <p:cNvSpPr/>
            <p:nvPr/>
          </p:nvSpPr>
          <p:spPr>
            <a:xfrm>
              <a:off x="1725850" y="153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6" y="0"/>
                  </a:moveTo>
                  <a:lnTo>
                    <a:pt x="2" y="37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465;p36"/>
            <p:cNvSpPr/>
            <p:nvPr/>
          </p:nvSpPr>
          <p:spPr>
            <a:xfrm>
              <a:off x="1725925" y="1532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466;p36"/>
            <p:cNvSpPr/>
            <p:nvPr/>
          </p:nvSpPr>
          <p:spPr>
            <a:xfrm>
              <a:off x="1726000" y="15323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467;p36"/>
            <p:cNvSpPr/>
            <p:nvPr/>
          </p:nvSpPr>
          <p:spPr>
            <a:xfrm>
              <a:off x="1726075" y="153235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468;p36"/>
            <p:cNvSpPr/>
            <p:nvPr/>
          </p:nvSpPr>
          <p:spPr>
            <a:xfrm>
              <a:off x="1726150" y="15323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469;p36"/>
            <p:cNvSpPr/>
            <p:nvPr/>
          </p:nvSpPr>
          <p:spPr>
            <a:xfrm>
              <a:off x="1726175" y="15324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470;p36"/>
            <p:cNvSpPr/>
            <p:nvPr/>
          </p:nvSpPr>
          <p:spPr>
            <a:xfrm>
              <a:off x="1727850" y="154372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1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0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471;p36"/>
            <p:cNvSpPr/>
            <p:nvPr/>
          </p:nvSpPr>
          <p:spPr>
            <a:xfrm>
              <a:off x="1724575" y="1533150"/>
              <a:ext cx="3325" cy="11550"/>
            </a:xfrm>
            <a:custGeom>
              <a:avLst/>
              <a:gdLst/>
              <a:ahLst/>
              <a:cxnLst/>
              <a:rect l="l" t="t" r="r" b="b"/>
              <a:pathLst>
                <a:path w="133" h="462" extrusionOk="0">
                  <a:moveTo>
                    <a:pt x="39" y="0"/>
                  </a:moveTo>
                  <a:cubicBezTo>
                    <a:pt x="17" y="0"/>
                    <a:pt x="2" y="17"/>
                    <a:pt x="1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3" y="122"/>
                  </a:lnTo>
                  <a:cubicBezTo>
                    <a:pt x="130" y="76"/>
                    <a:pt x="105" y="35"/>
                    <a:pt x="68" y="9"/>
                  </a:cubicBezTo>
                  <a:cubicBezTo>
                    <a:pt x="57" y="3"/>
                    <a:pt x="47" y="0"/>
                    <a:pt x="39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472;p36"/>
            <p:cNvSpPr/>
            <p:nvPr/>
          </p:nvSpPr>
          <p:spPr>
            <a:xfrm>
              <a:off x="1726250" y="1532450"/>
              <a:ext cx="1625" cy="925"/>
            </a:xfrm>
            <a:custGeom>
              <a:avLst/>
              <a:gdLst/>
              <a:ahLst/>
              <a:cxnLst/>
              <a:rect l="l" t="t" r="r" b="b"/>
              <a:pathLst>
                <a:path w="65" h="37" extrusionOk="0">
                  <a:moveTo>
                    <a:pt x="1" y="37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473;p36"/>
            <p:cNvSpPr/>
            <p:nvPr/>
          </p:nvSpPr>
          <p:spPr>
            <a:xfrm>
              <a:off x="1726250" y="15324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474;p36"/>
            <p:cNvSpPr/>
            <p:nvPr/>
          </p:nvSpPr>
          <p:spPr>
            <a:xfrm>
              <a:off x="1726325" y="1532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475;p36"/>
            <p:cNvSpPr/>
            <p:nvPr/>
          </p:nvSpPr>
          <p:spPr>
            <a:xfrm>
              <a:off x="1726400" y="15325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476;p36"/>
            <p:cNvSpPr/>
            <p:nvPr/>
          </p:nvSpPr>
          <p:spPr>
            <a:xfrm>
              <a:off x="1726475" y="1532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477;p36"/>
            <p:cNvSpPr/>
            <p:nvPr/>
          </p:nvSpPr>
          <p:spPr>
            <a:xfrm>
              <a:off x="1726550" y="1532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478;p36"/>
            <p:cNvSpPr/>
            <p:nvPr/>
          </p:nvSpPr>
          <p:spPr>
            <a:xfrm>
              <a:off x="1726625" y="15327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479;p36"/>
            <p:cNvSpPr/>
            <p:nvPr/>
          </p:nvSpPr>
          <p:spPr>
            <a:xfrm>
              <a:off x="1726675" y="15327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480;p36"/>
            <p:cNvSpPr/>
            <p:nvPr/>
          </p:nvSpPr>
          <p:spPr>
            <a:xfrm>
              <a:off x="1726750" y="153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3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481;p36"/>
            <p:cNvSpPr/>
            <p:nvPr/>
          </p:nvSpPr>
          <p:spPr>
            <a:xfrm>
              <a:off x="1726825" y="1532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482;p36"/>
            <p:cNvSpPr/>
            <p:nvPr/>
          </p:nvSpPr>
          <p:spPr>
            <a:xfrm>
              <a:off x="1726900" y="1532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483;p36"/>
            <p:cNvSpPr/>
            <p:nvPr/>
          </p:nvSpPr>
          <p:spPr>
            <a:xfrm>
              <a:off x="1726950" y="1533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484;p36"/>
            <p:cNvSpPr/>
            <p:nvPr/>
          </p:nvSpPr>
          <p:spPr>
            <a:xfrm>
              <a:off x="1727000" y="1533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485;p36"/>
            <p:cNvSpPr/>
            <p:nvPr/>
          </p:nvSpPr>
          <p:spPr>
            <a:xfrm>
              <a:off x="1727075" y="1533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lnTo>
                    <a:pt x="4" y="43"/>
                  </a:lnTo>
                  <a:lnTo>
                    <a:pt x="68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486;p36"/>
            <p:cNvSpPr/>
            <p:nvPr/>
          </p:nvSpPr>
          <p:spPr>
            <a:xfrm>
              <a:off x="1727150" y="1533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1" y="39"/>
                  </a:lnTo>
                  <a:lnTo>
                    <a:pt x="5" y="44"/>
                  </a:lnTo>
                  <a:lnTo>
                    <a:pt x="69" y="7"/>
                  </a:lnTo>
                  <a:cubicBezTo>
                    <a:pt x="67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487;p36"/>
            <p:cNvSpPr/>
            <p:nvPr/>
          </p:nvSpPr>
          <p:spPr>
            <a:xfrm>
              <a:off x="1727275" y="153342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3" y="43"/>
                    <a:pt x="4" y="46"/>
                  </a:cubicBezTo>
                  <a:lnTo>
                    <a:pt x="68" y="8"/>
                  </a:lnTo>
                  <a:cubicBezTo>
                    <a:pt x="67" y="5"/>
                    <a:pt x="65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488;p36"/>
            <p:cNvSpPr/>
            <p:nvPr/>
          </p:nvSpPr>
          <p:spPr>
            <a:xfrm>
              <a:off x="1727375" y="153360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7" y="7"/>
                  </a:lnTo>
                  <a:cubicBezTo>
                    <a:pt x="67" y="5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489;p36"/>
            <p:cNvSpPr/>
            <p:nvPr/>
          </p:nvSpPr>
          <p:spPr>
            <a:xfrm>
              <a:off x="1727450" y="153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490;p36"/>
            <p:cNvSpPr/>
            <p:nvPr/>
          </p:nvSpPr>
          <p:spPr>
            <a:xfrm>
              <a:off x="1727475" y="15338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491;p36"/>
            <p:cNvSpPr/>
            <p:nvPr/>
          </p:nvSpPr>
          <p:spPr>
            <a:xfrm>
              <a:off x="1727550" y="1533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492;p36"/>
            <p:cNvSpPr/>
            <p:nvPr/>
          </p:nvSpPr>
          <p:spPr>
            <a:xfrm>
              <a:off x="1727600" y="1534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2"/>
                  </a:cubicBez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493;p36"/>
            <p:cNvSpPr/>
            <p:nvPr/>
          </p:nvSpPr>
          <p:spPr>
            <a:xfrm>
              <a:off x="1727600" y="15340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494;p36"/>
            <p:cNvSpPr/>
            <p:nvPr/>
          </p:nvSpPr>
          <p:spPr>
            <a:xfrm>
              <a:off x="1727625" y="1534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6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495;p36"/>
            <p:cNvSpPr/>
            <p:nvPr/>
          </p:nvSpPr>
          <p:spPr>
            <a:xfrm>
              <a:off x="1727675" y="15342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496;p36"/>
            <p:cNvSpPr/>
            <p:nvPr/>
          </p:nvSpPr>
          <p:spPr>
            <a:xfrm>
              <a:off x="1727700" y="1534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497;p36"/>
            <p:cNvSpPr/>
            <p:nvPr/>
          </p:nvSpPr>
          <p:spPr>
            <a:xfrm>
              <a:off x="1727725" y="153440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6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498;p36"/>
            <p:cNvSpPr/>
            <p:nvPr/>
          </p:nvSpPr>
          <p:spPr>
            <a:xfrm>
              <a:off x="1727725" y="1534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499;p36"/>
            <p:cNvSpPr/>
            <p:nvPr/>
          </p:nvSpPr>
          <p:spPr>
            <a:xfrm>
              <a:off x="1727775" y="15346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500;p36"/>
            <p:cNvSpPr/>
            <p:nvPr/>
          </p:nvSpPr>
          <p:spPr>
            <a:xfrm>
              <a:off x="1727800" y="1534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501;p36"/>
            <p:cNvSpPr/>
            <p:nvPr/>
          </p:nvSpPr>
          <p:spPr>
            <a:xfrm>
              <a:off x="1727800" y="15347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502;p36"/>
            <p:cNvSpPr/>
            <p:nvPr/>
          </p:nvSpPr>
          <p:spPr>
            <a:xfrm>
              <a:off x="1727800" y="1534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503;p36"/>
            <p:cNvSpPr/>
            <p:nvPr/>
          </p:nvSpPr>
          <p:spPr>
            <a:xfrm>
              <a:off x="1727850" y="15349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504;p36"/>
            <p:cNvSpPr/>
            <p:nvPr/>
          </p:nvSpPr>
          <p:spPr>
            <a:xfrm>
              <a:off x="1727850" y="15350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505;p36"/>
            <p:cNvSpPr/>
            <p:nvPr/>
          </p:nvSpPr>
          <p:spPr>
            <a:xfrm>
              <a:off x="1727850" y="15351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506;p36"/>
            <p:cNvSpPr/>
            <p:nvPr/>
          </p:nvSpPr>
          <p:spPr>
            <a:xfrm>
              <a:off x="1727850" y="1535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507;p36"/>
            <p:cNvSpPr/>
            <p:nvPr/>
          </p:nvSpPr>
          <p:spPr>
            <a:xfrm>
              <a:off x="1735750" y="15483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3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508;p36"/>
            <p:cNvSpPr/>
            <p:nvPr/>
          </p:nvSpPr>
          <p:spPr>
            <a:xfrm>
              <a:off x="1738975" y="15416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2" y="39"/>
                  </a:lnTo>
                  <a:lnTo>
                    <a:pt x="0" y="37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509;p36"/>
            <p:cNvSpPr/>
            <p:nvPr/>
          </p:nvSpPr>
          <p:spPr>
            <a:xfrm>
              <a:off x="1736225" y="1538675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lnTo>
                    <a:pt x="67" y="3"/>
                  </a:lnTo>
                  <a:lnTo>
                    <a:pt x="67" y="3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67" y="3"/>
                  </a:moveTo>
                  <a:lnTo>
                    <a:pt x="67" y="3"/>
                  </a:lnTo>
                  <a:cubicBezTo>
                    <a:pt x="66" y="3"/>
                    <a:pt x="65" y="3"/>
                    <a:pt x="64" y="4"/>
                  </a:cubicBezTo>
                  <a:lnTo>
                    <a:pt x="3" y="40"/>
                  </a:lnTo>
                  <a:lnTo>
                    <a:pt x="3" y="40"/>
                  </a:lnTo>
                  <a:cubicBezTo>
                    <a:pt x="4" y="40"/>
                    <a:pt x="5" y="39"/>
                    <a:pt x="6" y="39"/>
                  </a:cubicBezTo>
                  <a:lnTo>
                    <a:pt x="67" y="3"/>
                  </a:lnTo>
                  <a:close/>
                  <a:moveTo>
                    <a:pt x="3" y="40"/>
                  </a:moveTo>
                  <a:lnTo>
                    <a:pt x="3" y="40"/>
                  </a:lnTo>
                  <a:cubicBezTo>
                    <a:pt x="2" y="40"/>
                    <a:pt x="1" y="41"/>
                    <a:pt x="0" y="42"/>
                  </a:cubicBezTo>
                  <a:lnTo>
                    <a:pt x="3" y="4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510;p36"/>
            <p:cNvSpPr/>
            <p:nvPr/>
          </p:nvSpPr>
          <p:spPr>
            <a:xfrm>
              <a:off x="1736375" y="1538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511;p36"/>
            <p:cNvSpPr/>
            <p:nvPr/>
          </p:nvSpPr>
          <p:spPr>
            <a:xfrm>
              <a:off x="1736475" y="15386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8"/>
                  </a:moveTo>
                  <a:cubicBezTo>
                    <a:pt x="2" y="38"/>
                    <a:pt x="1" y="38"/>
                    <a:pt x="0" y="39"/>
                  </a:cubicBezTo>
                  <a:lnTo>
                    <a:pt x="2" y="38"/>
                  </a:lnTo>
                  <a:close/>
                  <a:moveTo>
                    <a:pt x="64" y="1"/>
                  </a:moveTo>
                  <a:lnTo>
                    <a:pt x="2" y="38"/>
                  </a:lnTo>
                  <a:lnTo>
                    <a:pt x="2" y="38"/>
                  </a:lnTo>
                  <a:cubicBezTo>
                    <a:pt x="2" y="38"/>
                    <a:pt x="2" y="38"/>
                    <a:pt x="3" y="38"/>
                  </a:cubicBezTo>
                  <a:cubicBezTo>
                    <a:pt x="3" y="38"/>
                    <a:pt x="4" y="38"/>
                    <a:pt x="5" y="39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512;p36"/>
            <p:cNvSpPr/>
            <p:nvPr/>
          </p:nvSpPr>
          <p:spPr>
            <a:xfrm>
              <a:off x="17365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7" y="1"/>
                  </a:lnTo>
                  <a:close/>
                  <a:moveTo>
                    <a:pt x="1" y="37"/>
                  </a:moveTo>
                  <a:lnTo>
                    <a:pt x="1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513;p36"/>
            <p:cNvSpPr/>
            <p:nvPr/>
          </p:nvSpPr>
          <p:spPr>
            <a:xfrm>
              <a:off x="1736700" y="15386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514;p36"/>
            <p:cNvSpPr/>
            <p:nvPr/>
          </p:nvSpPr>
          <p:spPr>
            <a:xfrm>
              <a:off x="1736725" y="153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515;p36"/>
            <p:cNvSpPr/>
            <p:nvPr/>
          </p:nvSpPr>
          <p:spPr>
            <a:xfrm>
              <a:off x="1736800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516;p36"/>
            <p:cNvSpPr/>
            <p:nvPr/>
          </p:nvSpPr>
          <p:spPr>
            <a:xfrm>
              <a:off x="17368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3" y="37"/>
                  </a:lnTo>
                  <a:lnTo>
                    <a:pt x="3" y="37"/>
                  </a:lnTo>
                  <a:lnTo>
                    <a:pt x="67" y="1"/>
                  </a:lnTo>
                  <a:close/>
                  <a:moveTo>
                    <a:pt x="0" y="37"/>
                  </a:moveTo>
                  <a:lnTo>
                    <a:pt x="0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517;p36"/>
            <p:cNvSpPr/>
            <p:nvPr/>
          </p:nvSpPr>
          <p:spPr>
            <a:xfrm>
              <a:off x="1736950" y="15386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518;p36"/>
            <p:cNvSpPr/>
            <p:nvPr/>
          </p:nvSpPr>
          <p:spPr>
            <a:xfrm>
              <a:off x="1737025" y="15387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4" y="0"/>
                  </a:moveTo>
                  <a:lnTo>
                    <a:pt x="0" y="37"/>
                  </a:lnTo>
                  <a:lnTo>
                    <a:pt x="2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519;p36"/>
            <p:cNvSpPr/>
            <p:nvPr/>
          </p:nvSpPr>
          <p:spPr>
            <a:xfrm>
              <a:off x="1737050" y="153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520;p36"/>
            <p:cNvSpPr/>
            <p:nvPr/>
          </p:nvSpPr>
          <p:spPr>
            <a:xfrm>
              <a:off x="1737125" y="1538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521;p36"/>
            <p:cNvSpPr/>
            <p:nvPr/>
          </p:nvSpPr>
          <p:spPr>
            <a:xfrm>
              <a:off x="1737200" y="15388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522;p36"/>
            <p:cNvSpPr/>
            <p:nvPr/>
          </p:nvSpPr>
          <p:spPr>
            <a:xfrm>
              <a:off x="1737275" y="15388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523;p36"/>
            <p:cNvSpPr/>
            <p:nvPr/>
          </p:nvSpPr>
          <p:spPr>
            <a:xfrm>
              <a:off x="1737350" y="1538825"/>
              <a:ext cx="1650" cy="1000"/>
            </a:xfrm>
            <a:custGeom>
              <a:avLst/>
              <a:gdLst/>
              <a:ahLst/>
              <a:cxnLst/>
              <a:rect l="l" t="t" r="r" b="b"/>
              <a:pathLst>
                <a:path w="66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5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524;p36"/>
            <p:cNvSpPr/>
            <p:nvPr/>
          </p:nvSpPr>
          <p:spPr>
            <a:xfrm>
              <a:off x="1738975" y="15501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7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525;p36"/>
            <p:cNvSpPr/>
            <p:nvPr/>
          </p:nvSpPr>
          <p:spPr>
            <a:xfrm>
              <a:off x="1735750" y="1539600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36" y="0"/>
                  </a:moveTo>
                  <a:cubicBezTo>
                    <a:pt x="15" y="0"/>
                    <a:pt x="1" y="17"/>
                    <a:pt x="0" y="45"/>
                  </a:cubicBezTo>
                  <a:lnTo>
                    <a:pt x="0" y="385"/>
                  </a:lnTo>
                  <a:lnTo>
                    <a:pt x="131" y="460"/>
                  </a:lnTo>
                  <a:lnTo>
                    <a:pt x="131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526;p36"/>
            <p:cNvSpPr/>
            <p:nvPr/>
          </p:nvSpPr>
          <p:spPr>
            <a:xfrm>
              <a:off x="1737375" y="15388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527;p36"/>
            <p:cNvSpPr/>
            <p:nvPr/>
          </p:nvSpPr>
          <p:spPr>
            <a:xfrm>
              <a:off x="1737375" y="15388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528;p36"/>
            <p:cNvSpPr/>
            <p:nvPr/>
          </p:nvSpPr>
          <p:spPr>
            <a:xfrm>
              <a:off x="1737450" y="15389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6"/>
                  </a:lnTo>
                  <a:lnTo>
                    <a:pt x="3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529;p36"/>
            <p:cNvSpPr/>
            <p:nvPr/>
          </p:nvSpPr>
          <p:spPr>
            <a:xfrm>
              <a:off x="1737525" y="1538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530;p36"/>
            <p:cNvSpPr/>
            <p:nvPr/>
          </p:nvSpPr>
          <p:spPr>
            <a:xfrm>
              <a:off x="1737600" y="15390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531;p36"/>
            <p:cNvSpPr/>
            <p:nvPr/>
          </p:nvSpPr>
          <p:spPr>
            <a:xfrm>
              <a:off x="1737675" y="15390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532;p36"/>
            <p:cNvSpPr/>
            <p:nvPr/>
          </p:nvSpPr>
          <p:spPr>
            <a:xfrm>
              <a:off x="1737750" y="15391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533;p36"/>
            <p:cNvSpPr/>
            <p:nvPr/>
          </p:nvSpPr>
          <p:spPr>
            <a:xfrm>
              <a:off x="1737825" y="1539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534;p36"/>
            <p:cNvSpPr/>
            <p:nvPr/>
          </p:nvSpPr>
          <p:spPr>
            <a:xfrm>
              <a:off x="1737875" y="15392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535;p36"/>
            <p:cNvSpPr/>
            <p:nvPr/>
          </p:nvSpPr>
          <p:spPr>
            <a:xfrm>
              <a:off x="1737950" y="15393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6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536;p36"/>
            <p:cNvSpPr/>
            <p:nvPr/>
          </p:nvSpPr>
          <p:spPr>
            <a:xfrm>
              <a:off x="1738025" y="1539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537;p36"/>
            <p:cNvSpPr/>
            <p:nvPr/>
          </p:nvSpPr>
          <p:spPr>
            <a:xfrm>
              <a:off x="1738100" y="153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538;p36"/>
            <p:cNvSpPr/>
            <p:nvPr/>
          </p:nvSpPr>
          <p:spPr>
            <a:xfrm>
              <a:off x="1738150" y="15395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539;p36"/>
            <p:cNvSpPr/>
            <p:nvPr/>
          </p:nvSpPr>
          <p:spPr>
            <a:xfrm>
              <a:off x="1738225" y="15396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1" y="37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7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540;p36"/>
            <p:cNvSpPr/>
            <p:nvPr/>
          </p:nvSpPr>
          <p:spPr>
            <a:xfrm>
              <a:off x="1738275" y="15397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8" y="5"/>
                    <a:pt x="66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541;p36"/>
            <p:cNvSpPr/>
            <p:nvPr/>
          </p:nvSpPr>
          <p:spPr>
            <a:xfrm>
              <a:off x="1738400" y="1539850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4" y="0"/>
                  </a:moveTo>
                  <a:lnTo>
                    <a:pt x="0" y="38"/>
                  </a:lnTo>
                  <a:lnTo>
                    <a:pt x="5" y="45"/>
                  </a:lnTo>
                  <a:lnTo>
                    <a:pt x="70" y="9"/>
                  </a:lnTo>
                  <a:cubicBezTo>
                    <a:pt x="67" y="6"/>
                    <a:pt x="66" y="3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542;p36"/>
            <p:cNvSpPr/>
            <p:nvPr/>
          </p:nvSpPr>
          <p:spPr>
            <a:xfrm>
              <a:off x="1738500" y="15400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4" y="44"/>
                  </a:cubicBezTo>
                  <a:lnTo>
                    <a:pt x="69" y="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543;p36"/>
            <p:cNvSpPr/>
            <p:nvPr/>
          </p:nvSpPr>
          <p:spPr>
            <a:xfrm>
              <a:off x="1738575" y="1540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0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544;p36"/>
            <p:cNvSpPr/>
            <p:nvPr/>
          </p:nvSpPr>
          <p:spPr>
            <a:xfrm>
              <a:off x="1738650" y="1540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545;p36"/>
            <p:cNvSpPr/>
            <p:nvPr/>
          </p:nvSpPr>
          <p:spPr>
            <a:xfrm>
              <a:off x="1738675" y="1540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546;p36"/>
            <p:cNvSpPr/>
            <p:nvPr/>
          </p:nvSpPr>
          <p:spPr>
            <a:xfrm>
              <a:off x="1738725" y="15404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547;p36"/>
            <p:cNvSpPr/>
            <p:nvPr/>
          </p:nvSpPr>
          <p:spPr>
            <a:xfrm>
              <a:off x="1738750" y="1540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548;p36"/>
            <p:cNvSpPr/>
            <p:nvPr/>
          </p:nvSpPr>
          <p:spPr>
            <a:xfrm>
              <a:off x="1738800" y="1540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549;p36"/>
            <p:cNvSpPr/>
            <p:nvPr/>
          </p:nvSpPr>
          <p:spPr>
            <a:xfrm>
              <a:off x="1738800" y="1540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550;p36"/>
            <p:cNvSpPr/>
            <p:nvPr/>
          </p:nvSpPr>
          <p:spPr>
            <a:xfrm>
              <a:off x="1738825" y="1540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551;p36"/>
            <p:cNvSpPr/>
            <p:nvPr/>
          </p:nvSpPr>
          <p:spPr>
            <a:xfrm>
              <a:off x="1738875" y="1540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4"/>
                  </a:lnTo>
                  <a:cubicBezTo>
                    <a:pt x="65" y="2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552;p36"/>
            <p:cNvSpPr/>
            <p:nvPr/>
          </p:nvSpPr>
          <p:spPr>
            <a:xfrm>
              <a:off x="1738875" y="1540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0" y="40"/>
                    <a:pt x="0" y="41"/>
                    <a:pt x="2" y="41"/>
                  </a:cubicBezTo>
                  <a:lnTo>
                    <a:pt x="65" y="5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553;p36"/>
            <p:cNvSpPr/>
            <p:nvPr/>
          </p:nvSpPr>
          <p:spPr>
            <a:xfrm>
              <a:off x="1738900" y="15410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36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554;p36"/>
            <p:cNvSpPr/>
            <p:nvPr/>
          </p:nvSpPr>
          <p:spPr>
            <a:xfrm>
              <a:off x="1738950" y="15411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555;p36"/>
            <p:cNvSpPr/>
            <p:nvPr/>
          </p:nvSpPr>
          <p:spPr>
            <a:xfrm>
              <a:off x="1738950" y="15412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41"/>
                    <a:pt x="0" y="41"/>
                  </a:cubicBez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556;p36"/>
            <p:cNvSpPr/>
            <p:nvPr/>
          </p:nvSpPr>
          <p:spPr>
            <a:xfrm>
              <a:off x="1738975" y="15412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557;p36"/>
            <p:cNvSpPr/>
            <p:nvPr/>
          </p:nvSpPr>
          <p:spPr>
            <a:xfrm>
              <a:off x="1738975" y="15413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558;p36"/>
            <p:cNvSpPr/>
            <p:nvPr/>
          </p:nvSpPr>
          <p:spPr>
            <a:xfrm>
              <a:off x="1738975" y="15414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559;p36"/>
            <p:cNvSpPr/>
            <p:nvPr/>
          </p:nvSpPr>
          <p:spPr>
            <a:xfrm>
              <a:off x="1738975" y="15415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560;p36"/>
            <p:cNvSpPr/>
            <p:nvPr/>
          </p:nvSpPr>
          <p:spPr>
            <a:xfrm>
              <a:off x="1739000" y="1541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561;p36"/>
            <p:cNvSpPr/>
            <p:nvPr/>
          </p:nvSpPr>
          <p:spPr>
            <a:xfrm>
              <a:off x="1746875" y="155470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562;p36"/>
            <p:cNvSpPr/>
            <p:nvPr/>
          </p:nvSpPr>
          <p:spPr>
            <a:xfrm>
              <a:off x="1750100" y="15481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563;p36"/>
            <p:cNvSpPr/>
            <p:nvPr/>
          </p:nvSpPr>
          <p:spPr>
            <a:xfrm>
              <a:off x="1747375" y="15451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cubicBezTo>
                    <a:pt x="68" y="0"/>
                    <a:pt x="66" y="2"/>
                    <a:pt x="65" y="2"/>
                  </a:cubicBezTo>
                  <a:lnTo>
                    <a:pt x="15" y="31"/>
                  </a:lnTo>
                  <a:lnTo>
                    <a:pt x="15" y="31"/>
                  </a:lnTo>
                  <a:lnTo>
                    <a:pt x="71" y="0"/>
                  </a:lnTo>
                  <a:close/>
                  <a:moveTo>
                    <a:pt x="15" y="31"/>
                  </a:moveTo>
                  <a:lnTo>
                    <a:pt x="5" y="36"/>
                  </a:lnTo>
                  <a:cubicBezTo>
                    <a:pt x="5" y="37"/>
                    <a:pt x="5" y="37"/>
                    <a:pt x="4" y="37"/>
                  </a:cubicBezTo>
                  <a:lnTo>
                    <a:pt x="4" y="37"/>
                  </a:lnTo>
                  <a:lnTo>
                    <a:pt x="15" y="31"/>
                  </a:lnTo>
                  <a:close/>
                  <a:moveTo>
                    <a:pt x="4" y="37"/>
                  </a:moveTo>
                  <a:lnTo>
                    <a:pt x="1" y="39"/>
                  </a:lnTo>
                  <a:cubicBezTo>
                    <a:pt x="2" y="39"/>
                    <a:pt x="3" y="38"/>
                    <a:pt x="4" y="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564;p36"/>
            <p:cNvSpPr/>
            <p:nvPr/>
          </p:nvSpPr>
          <p:spPr>
            <a:xfrm>
              <a:off x="1747500" y="15451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70" y="1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565;p36"/>
            <p:cNvSpPr/>
            <p:nvPr/>
          </p:nvSpPr>
          <p:spPr>
            <a:xfrm>
              <a:off x="1747600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566;p36"/>
            <p:cNvSpPr/>
            <p:nvPr/>
          </p:nvSpPr>
          <p:spPr>
            <a:xfrm>
              <a:off x="1747700" y="154510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567;p36"/>
            <p:cNvSpPr/>
            <p:nvPr/>
          </p:nvSpPr>
          <p:spPr>
            <a:xfrm>
              <a:off x="1747775" y="154507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568;p36"/>
            <p:cNvSpPr/>
            <p:nvPr/>
          </p:nvSpPr>
          <p:spPr>
            <a:xfrm>
              <a:off x="1747850" y="154510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569;p36"/>
            <p:cNvSpPr/>
            <p:nvPr/>
          </p:nvSpPr>
          <p:spPr>
            <a:xfrm>
              <a:off x="1747925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9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570;p36"/>
            <p:cNvSpPr/>
            <p:nvPr/>
          </p:nvSpPr>
          <p:spPr>
            <a:xfrm>
              <a:off x="1748000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571;p36"/>
            <p:cNvSpPr/>
            <p:nvPr/>
          </p:nvSpPr>
          <p:spPr>
            <a:xfrm>
              <a:off x="1748075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572;p36"/>
            <p:cNvSpPr/>
            <p:nvPr/>
          </p:nvSpPr>
          <p:spPr>
            <a:xfrm>
              <a:off x="1748150" y="15451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573;p36"/>
            <p:cNvSpPr/>
            <p:nvPr/>
          </p:nvSpPr>
          <p:spPr>
            <a:xfrm>
              <a:off x="1748225" y="15451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574;p36"/>
            <p:cNvSpPr/>
            <p:nvPr/>
          </p:nvSpPr>
          <p:spPr>
            <a:xfrm>
              <a:off x="1748250" y="15451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38"/>
                    <a:pt x="4" y="40"/>
                  </a:cubicBez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575;p36"/>
            <p:cNvSpPr/>
            <p:nvPr/>
          </p:nvSpPr>
          <p:spPr>
            <a:xfrm>
              <a:off x="1748325" y="1545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576;p36"/>
            <p:cNvSpPr/>
            <p:nvPr/>
          </p:nvSpPr>
          <p:spPr>
            <a:xfrm>
              <a:off x="1748400" y="1545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577;p36"/>
            <p:cNvSpPr/>
            <p:nvPr/>
          </p:nvSpPr>
          <p:spPr>
            <a:xfrm>
              <a:off x="1748475" y="154527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6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578;p36"/>
            <p:cNvSpPr/>
            <p:nvPr/>
          </p:nvSpPr>
          <p:spPr>
            <a:xfrm>
              <a:off x="1750100" y="15566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579;p36"/>
            <p:cNvSpPr/>
            <p:nvPr/>
          </p:nvSpPr>
          <p:spPr>
            <a:xfrm>
              <a:off x="1746875" y="1546025"/>
              <a:ext cx="3300" cy="11500"/>
            </a:xfrm>
            <a:custGeom>
              <a:avLst/>
              <a:gdLst/>
              <a:ahLst/>
              <a:cxnLst/>
              <a:rect l="l" t="t" r="r" b="b"/>
              <a:pathLst>
                <a:path w="132" h="460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6"/>
                  </a:lnTo>
                  <a:lnTo>
                    <a:pt x="131" y="460"/>
                  </a:lnTo>
                  <a:lnTo>
                    <a:pt x="131" y="120"/>
                  </a:lnTo>
                  <a:cubicBezTo>
                    <a:pt x="128" y="75"/>
                    <a:pt x="105" y="33"/>
                    <a:pt x="66" y="9"/>
                  </a:cubicBezTo>
                  <a:cubicBezTo>
                    <a:pt x="56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580;p36"/>
            <p:cNvSpPr/>
            <p:nvPr/>
          </p:nvSpPr>
          <p:spPr>
            <a:xfrm>
              <a:off x="1748500" y="15453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1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581;p36"/>
            <p:cNvSpPr/>
            <p:nvPr/>
          </p:nvSpPr>
          <p:spPr>
            <a:xfrm>
              <a:off x="1748550" y="1545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582;p36"/>
            <p:cNvSpPr/>
            <p:nvPr/>
          </p:nvSpPr>
          <p:spPr>
            <a:xfrm>
              <a:off x="1748625" y="15453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583;p36"/>
            <p:cNvSpPr/>
            <p:nvPr/>
          </p:nvSpPr>
          <p:spPr>
            <a:xfrm>
              <a:off x="1748700" y="15454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3"/>
                  </a:lnTo>
                  <a:cubicBezTo>
                    <a:pt x="65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584;p36"/>
            <p:cNvSpPr/>
            <p:nvPr/>
          </p:nvSpPr>
          <p:spPr>
            <a:xfrm>
              <a:off x="1748725" y="1545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585;p36"/>
            <p:cNvSpPr/>
            <p:nvPr/>
          </p:nvSpPr>
          <p:spPr>
            <a:xfrm>
              <a:off x="1748800" y="1545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586;p36"/>
            <p:cNvSpPr/>
            <p:nvPr/>
          </p:nvSpPr>
          <p:spPr>
            <a:xfrm>
              <a:off x="1748900" y="1545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7"/>
                  </a:lnTo>
                  <a:cubicBezTo>
                    <a:pt x="2" y="38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587;p36"/>
            <p:cNvSpPr/>
            <p:nvPr/>
          </p:nvSpPr>
          <p:spPr>
            <a:xfrm>
              <a:off x="1748950" y="15456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2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588;p36"/>
            <p:cNvSpPr/>
            <p:nvPr/>
          </p:nvSpPr>
          <p:spPr>
            <a:xfrm>
              <a:off x="1749025" y="1545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589;p36"/>
            <p:cNvSpPr/>
            <p:nvPr/>
          </p:nvSpPr>
          <p:spPr>
            <a:xfrm>
              <a:off x="1749100" y="1545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590;p36"/>
            <p:cNvSpPr/>
            <p:nvPr/>
          </p:nvSpPr>
          <p:spPr>
            <a:xfrm>
              <a:off x="1749150" y="1545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591;p36"/>
            <p:cNvSpPr/>
            <p:nvPr/>
          </p:nvSpPr>
          <p:spPr>
            <a:xfrm>
              <a:off x="1749225" y="154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592;p36"/>
            <p:cNvSpPr/>
            <p:nvPr/>
          </p:nvSpPr>
          <p:spPr>
            <a:xfrm>
              <a:off x="1749300" y="154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593;p36"/>
            <p:cNvSpPr/>
            <p:nvPr/>
          </p:nvSpPr>
          <p:spPr>
            <a:xfrm>
              <a:off x="1749375" y="1546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4" y="41"/>
                  </a:cubicBezTo>
                  <a:lnTo>
                    <a:pt x="67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594;p36"/>
            <p:cNvSpPr/>
            <p:nvPr/>
          </p:nvSpPr>
          <p:spPr>
            <a:xfrm>
              <a:off x="1749425" y="15461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0" y="37"/>
                  </a:lnTo>
                  <a:lnTo>
                    <a:pt x="4" y="44"/>
                  </a:lnTo>
                  <a:lnTo>
                    <a:pt x="68" y="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595;p36"/>
            <p:cNvSpPr/>
            <p:nvPr/>
          </p:nvSpPr>
          <p:spPr>
            <a:xfrm>
              <a:off x="1749525" y="15463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4" y="43"/>
                    <a:pt x="5" y="45"/>
                  </a:cubicBezTo>
                  <a:lnTo>
                    <a:pt x="70" y="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596;p36"/>
            <p:cNvSpPr/>
            <p:nvPr/>
          </p:nvSpPr>
          <p:spPr>
            <a:xfrm>
              <a:off x="1749625" y="15464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1"/>
                    <a:pt x="5" y="44"/>
                  </a:cubicBezTo>
                  <a:lnTo>
                    <a:pt x="69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597;p36"/>
            <p:cNvSpPr/>
            <p:nvPr/>
          </p:nvSpPr>
          <p:spPr>
            <a:xfrm>
              <a:off x="1749750" y="1546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5" y="5"/>
                  </a:lnTo>
                  <a:cubicBezTo>
                    <a:pt x="65" y="3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598;p36"/>
            <p:cNvSpPr/>
            <p:nvPr/>
          </p:nvSpPr>
          <p:spPr>
            <a:xfrm>
              <a:off x="1749775" y="15467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1" y="38"/>
                  </a:lnTo>
                  <a:lnTo>
                    <a:pt x="2" y="43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599;p36"/>
            <p:cNvSpPr/>
            <p:nvPr/>
          </p:nvSpPr>
          <p:spPr>
            <a:xfrm>
              <a:off x="1749825" y="1546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600;p36"/>
            <p:cNvSpPr/>
            <p:nvPr/>
          </p:nvSpPr>
          <p:spPr>
            <a:xfrm>
              <a:off x="1749850" y="1546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601;p36"/>
            <p:cNvSpPr/>
            <p:nvPr/>
          </p:nvSpPr>
          <p:spPr>
            <a:xfrm>
              <a:off x="1749875" y="1546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602;p36"/>
            <p:cNvSpPr/>
            <p:nvPr/>
          </p:nvSpPr>
          <p:spPr>
            <a:xfrm>
              <a:off x="1749925" y="15470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603;p36"/>
            <p:cNvSpPr/>
            <p:nvPr/>
          </p:nvSpPr>
          <p:spPr>
            <a:xfrm>
              <a:off x="1749950" y="1547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604;p36"/>
            <p:cNvSpPr/>
            <p:nvPr/>
          </p:nvSpPr>
          <p:spPr>
            <a:xfrm>
              <a:off x="1749950" y="1547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605;p36"/>
            <p:cNvSpPr/>
            <p:nvPr/>
          </p:nvSpPr>
          <p:spPr>
            <a:xfrm>
              <a:off x="1750000" y="154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606;p36"/>
            <p:cNvSpPr/>
            <p:nvPr/>
          </p:nvSpPr>
          <p:spPr>
            <a:xfrm>
              <a:off x="1750025" y="1547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1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607;p36"/>
            <p:cNvSpPr/>
            <p:nvPr/>
          </p:nvSpPr>
          <p:spPr>
            <a:xfrm>
              <a:off x="1750075" y="1547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608;p36"/>
            <p:cNvSpPr/>
            <p:nvPr/>
          </p:nvSpPr>
          <p:spPr>
            <a:xfrm>
              <a:off x="1750075" y="1547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609;p36"/>
            <p:cNvSpPr/>
            <p:nvPr/>
          </p:nvSpPr>
          <p:spPr>
            <a:xfrm>
              <a:off x="1750100" y="1547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610;p36"/>
            <p:cNvSpPr/>
            <p:nvPr/>
          </p:nvSpPr>
          <p:spPr>
            <a:xfrm>
              <a:off x="1750100" y="15477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611;p36"/>
            <p:cNvSpPr/>
            <p:nvPr/>
          </p:nvSpPr>
          <p:spPr>
            <a:xfrm>
              <a:off x="1750100" y="1547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612;p36"/>
            <p:cNvSpPr/>
            <p:nvPr/>
          </p:nvSpPr>
          <p:spPr>
            <a:xfrm>
              <a:off x="1750150" y="1547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613;p36"/>
            <p:cNvSpPr/>
            <p:nvPr/>
          </p:nvSpPr>
          <p:spPr>
            <a:xfrm>
              <a:off x="1750150" y="15479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614;p36"/>
            <p:cNvSpPr/>
            <p:nvPr/>
          </p:nvSpPr>
          <p:spPr>
            <a:xfrm>
              <a:off x="1750150" y="1548050"/>
              <a:ext cx="1600" cy="1000"/>
            </a:xfrm>
            <a:custGeom>
              <a:avLst/>
              <a:gdLst/>
              <a:ahLst/>
              <a:cxnLst/>
              <a:rect l="l" t="t" r="r" b="b"/>
              <a:pathLst>
                <a:path w="64" h="40" extrusionOk="0">
                  <a:moveTo>
                    <a:pt x="64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615;p36"/>
            <p:cNvSpPr/>
            <p:nvPr/>
          </p:nvSpPr>
          <p:spPr>
            <a:xfrm>
              <a:off x="1758000" y="1561175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65" y="0"/>
                  </a:moveTo>
                  <a:lnTo>
                    <a:pt x="1" y="36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616;p36"/>
            <p:cNvSpPr/>
            <p:nvPr/>
          </p:nvSpPr>
          <p:spPr>
            <a:xfrm>
              <a:off x="1761225" y="155452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8" y="1"/>
                  </a:moveTo>
                  <a:lnTo>
                    <a:pt x="2" y="38"/>
                  </a:lnTo>
                  <a:lnTo>
                    <a:pt x="1" y="378"/>
                  </a:lnTo>
                  <a:lnTo>
                    <a:pt x="66" y="340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17;p36"/>
            <p:cNvSpPr/>
            <p:nvPr/>
          </p:nvSpPr>
          <p:spPr>
            <a:xfrm>
              <a:off x="1758525" y="15515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cubicBezTo>
                    <a:pt x="67" y="2"/>
                    <a:pt x="65" y="2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70" y="1"/>
                  </a:lnTo>
                  <a:close/>
                  <a:moveTo>
                    <a:pt x="30" y="24"/>
                  </a:moveTo>
                  <a:lnTo>
                    <a:pt x="4" y="38"/>
                  </a:lnTo>
                  <a:cubicBezTo>
                    <a:pt x="3" y="38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8;p36"/>
            <p:cNvSpPr/>
            <p:nvPr/>
          </p:nvSpPr>
          <p:spPr>
            <a:xfrm>
              <a:off x="1758625" y="15515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lnTo>
                    <a:pt x="66" y="2"/>
                  </a:lnTo>
                  <a:lnTo>
                    <a:pt x="0" y="39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19;p36"/>
            <p:cNvSpPr/>
            <p:nvPr/>
          </p:nvSpPr>
          <p:spPr>
            <a:xfrm>
              <a:off x="1758775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20;p36"/>
            <p:cNvSpPr/>
            <p:nvPr/>
          </p:nvSpPr>
          <p:spPr>
            <a:xfrm>
              <a:off x="1758850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21;p36"/>
            <p:cNvSpPr/>
            <p:nvPr/>
          </p:nvSpPr>
          <p:spPr>
            <a:xfrm>
              <a:off x="17589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0"/>
                  </a:lnTo>
                  <a:close/>
                  <a:moveTo>
                    <a:pt x="0" y="37"/>
                  </a:moveTo>
                  <a:lnTo>
                    <a:pt x="0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22;p36"/>
            <p:cNvSpPr/>
            <p:nvPr/>
          </p:nvSpPr>
          <p:spPr>
            <a:xfrm>
              <a:off x="1759025" y="15515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23;p36"/>
            <p:cNvSpPr/>
            <p:nvPr/>
          </p:nvSpPr>
          <p:spPr>
            <a:xfrm>
              <a:off x="1759100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24;p36"/>
            <p:cNvSpPr/>
            <p:nvPr/>
          </p:nvSpPr>
          <p:spPr>
            <a:xfrm>
              <a:off x="17591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25;p36"/>
            <p:cNvSpPr/>
            <p:nvPr/>
          </p:nvSpPr>
          <p:spPr>
            <a:xfrm>
              <a:off x="1759200" y="1551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26;p36"/>
            <p:cNvSpPr/>
            <p:nvPr/>
          </p:nvSpPr>
          <p:spPr>
            <a:xfrm>
              <a:off x="1759275" y="15515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627;p36"/>
            <p:cNvSpPr/>
            <p:nvPr/>
          </p:nvSpPr>
          <p:spPr>
            <a:xfrm>
              <a:off x="1759350" y="15516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628;p36"/>
            <p:cNvSpPr/>
            <p:nvPr/>
          </p:nvSpPr>
          <p:spPr>
            <a:xfrm>
              <a:off x="1759425" y="155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629;p36"/>
            <p:cNvSpPr/>
            <p:nvPr/>
          </p:nvSpPr>
          <p:spPr>
            <a:xfrm>
              <a:off x="1759500" y="1551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630;p36"/>
            <p:cNvSpPr/>
            <p:nvPr/>
          </p:nvSpPr>
          <p:spPr>
            <a:xfrm>
              <a:off x="1759525" y="15516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631;p36"/>
            <p:cNvSpPr/>
            <p:nvPr/>
          </p:nvSpPr>
          <p:spPr>
            <a:xfrm>
              <a:off x="1759600" y="1551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632;p36"/>
            <p:cNvSpPr/>
            <p:nvPr/>
          </p:nvSpPr>
          <p:spPr>
            <a:xfrm>
              <a:off x="1761225" y="1563000"/>
              <a:ext cx="9575" cy="5550"/>
            </a:xfrm>
            <a:custGeom>
              <a:avLst/>
              <a:gdLst/>
              <a:ahLst/>
              <a:cxnLst/>
              <a:rect l="l" t="t" r="r" b="b"/>
              <a:pathLst>
                <a:path w="383" h="222" extrusionOk="0">
                  <a:moveTo>
                    <a:pt x="66" y="1"/>
                  </a:moveTo>
                  <a:lnTo>
                    <a:pt x="1" y="39"/>
                  </a:lnTo>
                  <a:lnTo>
                    <a:pt x="317" y="221"/>
                  </a:lnTo>
                  <a:lnTo>
                    <a:pt x="382" y="1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633;p36"/>
            <p:cNvSpPr/>
            <p:nvPr/>
          </p:nvSpPr>
          <p:spPr>
            <a:xfrm>
              <a:off x="1759675" y="1551750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634;p36"/>
            <p:cNvSpPr/>
            <p:nvPr/>
          </p:nvSpPr>
          <p:spPr>
            <a:xfrm>
              <a:off x="1759675" y="155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635;p36"/>
            <p:cNvSpPr/>
            <p:nvPr/>
          </p:nvSpPr>
          <p:spPr>
            <a:xfrm>
              <a:off x="1759750" y="1551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636;p36"/>
            <p:cNvSpPr/>
            <p:nvPr/>
          </p:nvSpPr>
          <p:spPr>
            <a:xfrm>
              <a:off x="1759825" y="15518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637;p36"/>
            <p:cNvSpPr/>
            <p:nvPr/>
          </p:nvSpPr>
          <p:spPr>
            <a:xfrm>
              <a:off x="1759900" y="15518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638;p36"/>
            <p:cNvSpPr/>
            <p:nvPr/>
          </p:nvSpPr>
          <p:spPr>
            <a:xfrm>
              <a:off x="1759975" y="1551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639;p36"/>
            <p:cNvSpPr/>
            <p:nvPr/>
          </p:nvSpPr>
          <p:spPr>
            <a:xfrm>
              <a:off x="1760025" y="1552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4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640;p36"/>
            <p:cNvSpPr/>
            <p:nvPr/>
          </p:nvSpPr>
          <p:spPr>
            <a:xfrm>
              <a:off x="1760100" y="1552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641;p36"/>
            <p:cNvSpPr/>
            <p:nvPr/>
          </p:nvSpPr>
          <p:spPr>
            <a:xfrm>
              <a:off x="1760175" y="1552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642;p36"/>
            <p:cNvSpPr/>
            <p:nvPr/>
          </p:nvSpPr>
          <p:spPr>
            <a:xfrm>
              <a:off x="1760250" y="1552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7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643;p36"/>
            <p:cNvSpPr/>
            <p:nvPr/>
          </p:nvSpPr>
          <p:spPr>
            <a:xfrm>
              <a:off x="1760300" y="15522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38"/>
                    <a:pt x="3" y="40"/>
                    <a:pt x="3" y="41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644;p36"/>
            <p:cNvSpPr/>
            <p:nvPr/>
          </p:nvSpPr>
          <p:spPr>
            <a:xfrm>
              <a:off x="1760375" y="15523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645;p36"/>
            <p:cNvSpPr/>
            <p:nvPr/>
          </p:nvSpPr>
          <p:spPr>
            <a:xfrm>
              <a:off x="1760425" y="1552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6" y="3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646;p36"/>
            <p:cNvSpPr/>
            <p:nvPr/>
          </p:nvSpPr>
          <p:spPr>
            <a:xfrm>
              <a:off x="1760500" y="15525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7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2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647;p36"/>
            <p:cNvSpPr/>
            <p:nvPr/>
          </p:nvSpPr>
          <p:spPr>
            <a:xfrm>
              <a:off x="1760575" y="1552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648;p36"/>
            <p:cNvSpPr/>
            <p:nvPr/>
          </p:nvSpPr>
          <p:spPr>
            <a:xfrm>
              <a:off x="1760650" y="15527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1"/>
                    <a:pt x="5" y="42"/>
                    <a:pt x="6" y="45"/>
                  </a:cubicBezTo>
                  <a:lnTo>
                    <a:pt x="70" y="9"/>
                  </a:lnTo>
                  <a:cubicBezTo>
                    <a:pt x="69" y="6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649;p36"/>
            <p:cNvSpPr/>
            <p:nvPr/>
          </p:nvSpPr>
          <p:spPr>
            <a:xfrm>
              <a:off x="1760800" y="1552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650;p36"/>
            <p:cNvSpPr/>
            <p:nvPr/>
          </p:nvSpPr>
          <p:spPr>
            <a:xfrm>
              <a:off x="1760875" y="15530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651;p36"/>
            <p:cNvSpPr/>
            <p:nvPr/>
          </p:nvSpPr>
          <p:spPr>
            <a:xfrm>
              <a:off x="1760900" y="15531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652;p36"/>
            <p:cNvSpPr/>
            <p:nvPr/>
          </p:nvSpPr>
          <p:spPr>
            <a:xfrm>
              <a:off x="1760950" y="15532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653;p36"/>
            <p:cNvSpPr/>
            <p:nvPr/>
          </p:nvSpPr>
          <p:spPr>
            <a:xfrm>
              <a:off x="1760975" y="1553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7"/>
                  </a:lnTo>
                  <a:cubicBezTo>
                    <a:pt x="2" y="39"/>
                    <a:pt x="2" y="40"/>
                    <a:pt x="2" y="40"/>
                  </a:cubicBezTo>
                  <a:lnTo>
                    <a:pt x="67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654;p36"/>
            <p:cNvSpPr/>
            <p:nvPr/>
          </p:nvSpPr>
          <p:spPr>
            <a:xfrm>
              <a:off x="1761025" y="15534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655;p36"/>
            <p:cNvSpPr/>
            <p:nvPr/>
          </p:nvSpPr>
          <p:spPr>
            <a:xfrm>
              <a:off x="1761050" y="155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656;p36"/>
            <p:cNvSpPr/>
            <p:nvPr/>
          </p:nvSpPr>
          <p:spPr>
            <a:xfrm>
              <a:off x="1761100" y="15535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657;p36"/>
            <p:cNvSpPr/>
            <p:nvPr/>
          </p:nvSpPr>
          <p:spPr>
            <a:xfrm>
              <a:off x="1761125" y="1553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658;p36"/>
            <p:cNvSpPr/>
            <p:nvPr/>
          </p:nvSpPr>
          <p:spPr>
            <a:xfrm>
              <a:off x="1761150" y="15537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659;p36"/>
            <p:cNvSpPr/>
            <p:nvPr/>
          </p:nvSpPr>
          <p:spPr>
            <a:xfrm>
              <a:off x="1761150" y="1553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660;p36"/>
            <p:cNvSpPr/>
            <p:nvPr/>
          </p:nvSpPr>
          <p:spPr>
            <a:xfrm>
              <a:off x="1761150" y="155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40"/>
                    <a:pt x="2" y="41"/>
                    <a:pt x="2" y="43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661;p36"/>
            <p:cNvSpPr/>
            <p:nvPr/>
          </p:nvSpPr>
          <p:spPr>
            <a:xfrm>
              <a:off x="1761200" y="1553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2"/>
                  </a:cubicBez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662;p36"/>
            <p:cNvSpPr/>
            <p:nvPr/>
          </p:nvSpPr>
          <p:spPr>
            <a:xfrm>
              <a:off x="1761225" y="15541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663;p36"/>
            <p:cNvSpPr/>
            <p:nvPr/>
          </p:nvSpPr>
          <p:spPr>
            <a:xfrm>
              <a:off x="1761225" y="1554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664;p36"/>
            <p:cNvSpPr/>
            <p:nvPr/>
          </p:nvSpPr>
          <p:spPr>
            <a:xfrm>
              <a:off x="1761275" y="15542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665;p36"/>
            <p:cNvSpPr/>
            <p:nvPr/>
          </p:nvSpPr>
          <p:spPr>
            <a:xfrm>
              <a:off x="1761275" y="15543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666;p36"/>
            <p:cNvSpPr/>
            <p:nvPr/>
          </p:nvSpPr>
          <p:spPr>
            <a:xfrm>
              <a:off x="1761275" y="1554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667;p36"/>
            <p:cNvSpPr/>
            <p:nvPr/>
          </p:nvSpPr>
          <p:spPr>
            <a:xfrm>
              <a:off x="1761275" y="15544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668;p36"/>
            <p:cNvSpPr/>
            <p:nvPr/>
          </p:nvSpPr>
          <p:spPr>
            <a:xfrm>
              <a:off x="1758000" y="15524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5"/>
                  </a:lnTo>
                  <a:lnTo>
                    <a:pt x="130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7" y="10"/>
                  </a:cubicBezTo>
                  <a:cubicBezTo>
                    <a:pt x="57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669;p36"/>
            <p:cNvSpPr/>
            <p:nvPr/>
          </p:nvSpPr>
          <p:spPr>
            <a:xfrm>
              <a:off x="1769125" y="156757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2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670;p36"/>
            <p:cNvSpPr/>
            <p:nvPr/>
          </p:nvSpPr>
          <p:spPr>
            <a:xfrm>
              <a:off x="1772400" y="156097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0" y="37"/>
                  </a:lnTo>
                  <a:lnTo>
                    <a:pt x="0" y="376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671;p36"/>
            <p:cNvSpPr/>
            <p:nvPr/>
          </p:nvSpPr>
          <p:spPr>
            <a:xfrm>
              <a:off x="1769650" y="1558000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1"/>
                  </a:moveTo>
                  <a:lnTo>
                    <a:pt x="66" y="2"/>
                  </a:lnTo>
                  <a:lnTo>
                    <a:pt x="0" y="40"/>
                  </a:lnTo>
                  <a:lnTo>
                    <a:pt x="6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672;p36"/>
            <p:cNvSpPr/>
            <p:nvPr/>
          </p:nvSpPr>
          <p:spPr>
            <a:xfrm>
              <a:off x="17698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8" y="0"/>
                  </a:moveTo>
                  <a:lnTo>
                    <a:pt x="64" y="2"/>
                  </a:lnTo>
                  <a:lnTo>
                    <a:pt x="0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673;p36"/>
            <p:cNvSpPr/>
            <p:nvPr/>
          </p:nvSpPr>
          <p:spPr>
            <a:xfrm>
              <a:off x="17699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7"/>
                  </a:moveTo>
                  <a:lnTo>
                    <a:pt x="2" y="37"/>
                  </a:lnTo>
                  <a:cubicBezTo>
                    <a:pt x="2" y="37"/>
                    <a:pt x="1" y="37"/>
                    <a:pt x="0" y="38"/>
                  </a:cubicBezTo>
                  <a:lnTo>
                    <a:pt x="2" y="37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cubicBezTo>
                    <a:pt x="2" y="37"/>
                    <a:pt x="2" y="37"/>
                    <a:pt x="2" y="37"/>
                  </a:cubicBezTo>
                  <a:cubicBezTo>
                    <a:pt x="3" y="37"/>
                    <a:pt x="3" y="37"/>
                    <a:pt x="3" y="38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674;p36"/>
            <p:cNvSpPr/>
            <p:nvPr/>
          </p:nvSpPr>
          <p:spPr>
            <a:xfrm>
              <a:off x="1769975" y="15579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675;p36"/>
            <p:cNvSpPr/>
            <p:nvPr/>
          </p:nvSpPr>
          <p:spPr>
            <a:xfrm>
              <a:off x="177007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676;p36"/>
            <p:cNvSpPr/>
            <p:nvPr/>
          </p:nvSpPr>
          <p:spPr>
            <a:xfrm>
              <a:off x="1770150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677;p36"/>
            <p:cNvSpPr/>
            <p:nvPr/>
          </p:nvSpPr>
          <p:spPr>
            <a:xfrm>
              <a:off x="177022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678;p36"/>
            <p:cNvSpPr/>
            <p:nvPr/>
          </p:nvSpPr>
          <p:spPr>
            <a:xfrm>
              <a:off x="1770300" y="15579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679;p36"/>
            <p:cNvSpPr/>
            <p:nvPr/>
          </p:nvSpPr>
          <p:spPr>
            <a:xfrm>
              <a:off x="1770375" y="15579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680;p36"/>
            <p:cNvSpPr/>
            <p:nvPr/>
          </p:nvSpPr>
          <p:spPr>
            <a:xfrm>
              <a:off x="1770400" y="1558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6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681;p36"/>
            <p:cNvSpPr/>
            <p:nvPr/>
          </p:nvSpPr>
          <p:spPr>
            <a:xfrm>
              <a:off x="1770475" y="155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1" y="39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682;p36"/>
            <p:cNvSpPr/>
            <p:nvPr/>
          </p:nvSpPr>
          <p:spPr>
            <a:xfrm>
              <a:off x="1770550" y="15580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2"/>
                  </a:lnTo>
                  <a:cubicBezTo>
                    <a:pt x="67" y="0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683;p36"/>
            <p:cNvSpPr/>
            <p:nvPr/>
          </p:nvSpPr>
          <p:spPr>
            <a:xfrm>
              <a:off x="1770625" y="1558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684;p36"/>
            <p:cNvSpPr/>
            <p:nvPr/>
          </p:nvSpPr>
          <p:spPr>
            <a:xfrm>
              <a:off x="1770650" y="1558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2685;p36"/>
            <p:cNvSpPr/>
            <p:nvPr/>
          </p:nvSpPr>
          <p:spPr>
            <a:xfrm>
              <a:off x="1770725" y="15581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2686;p36"/>
            <p:cNvSpPr/>
            <p:nvPr/>
          </p:nvSpPr>
          <p:spPr>
            <a:xfrm>
              <a:off x="1772400" y="15694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0"/>
                  </a:moveTo>
                  <a:lnTo>
                    <a:pt x="0" y="36"/>
                  </a:lnTo>
                  <a:lnTo>
                    <a:pt x="317" y="219"/>
                  </a:lnTo>
                  <a:lnTo>
                    <a:pt x="380" y="18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2687;p36"/>
            <p:cNvSpPr/>
            <p:nvPr/>
          </p:nvSpPr>
          <p:spPr>
            <a:xfrm>
              <a:off x="1770800" y="1558150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1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2688;p36"/>
            <p:cNvSpPr/>
            <p:nvPr/>
          </p:nvSpPr>
          <p:spPr>
            <a:xfrm>
              <a:off x="1770800" y="1558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2689;p36"/>
            <p:cNvSpPr/>
            <p:nvPr/>
          </p:nvSpPr>
          <p:spPr>
            <a:xfrm>
              <a:off x="1770875" y="1558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2690;p36"/>
            <p:cNvSpPr/>
            <p:nvPr/>
          </p:nvSpPr>
          <p:spPr>
            <a:xfrm>
              <a:off x="1770950" y="1558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cubicBezTo>
                    <a:pt x="67" y="1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2691;p36"/>
            <p:cNvSpPr/>
            <p:nvPr/>
          </p:nvSpPr>
          <p:spPr>
            <a:xfrm>
              <a:off x="1771025" y="15583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2692;p36"/>
            <p:cNvSpPr/>
            <p:nvPr/>
          </p:nvSpPr>
          <p:spPr>
            <a:xfrm>
              <a:off x="1771125" y="15583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2693;p36"/>
            <p:cNvSpPr/>
            <p:nvPr/>
          </p:nvSpPr>
          <p:spPr>
            <a:xfrm>
              <a:off x="1771175" y="15584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7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2694;p36"/>
            <p:cNvSpPr/>
            <p:nvPr/>
          </p:nvSpPr>
          <p:spPr>
            <a:xfrm>
              <a:off x="1771250" y="1558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2695;p36"/>
            <p:cNvSpPr/>
            <p:nvPr/>
          </p:nvSpPr>
          <p:spPr>
            <a:xfrm>
              <a:off x="1771300" y="1558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8" y="2"/>
                    <a:pt x="66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2696;p36"/>
            <p:cNvSpPr/>
            <p:nvPr/>
          </p:nvSpPr>
          <p:spPr>
            <a:xfrm>
              <a:off x="1771375" y="15586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7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2697;p36"/>
            <p:cNvSpPr/>
            <p:nvPr/>
          </p:nvSpPr>
          <p:spPr>
            <a:xfrm>
              <a:off x="1771450" y="15587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2698;p36"/>
            <p:cNvSpPr/>
            <p:nvPr/>
          </p:nvSpPr>
          <p:spPr>
            <a:xfrm>
              <a:off x="1771500" y="15587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2699;p36"/>
            <p:cNvSpPr/>
            <p:nvPr/>
          </p:nvSpPr>
          <p:spPr>
            <a:xfrm>
              <a:off x="1771575" y="1558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5" y="2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2700;p36"/>
            <p:cNvSpPr/>
            <p:nvPr/>
          </p:nvSpPr>
          <p:spPr>
            <a:xfrm>
              <a:off x="1771650" y="15589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2701;p36"/>
            <p:cNvSpPr/>
            <p:nvPr/>
          </p:nvSpPr>
          <p:spPr>
            <a:xfrm>
              <a:off x="1771700" y="1559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4"/>
                  </a:cubicBezTo>
                  <a:lnTo>
                    <a:pt x="69" y="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2702;p36"/>
            <p:cNvSpPr/>
            <p:nvPr/>
          </p:nvSpPr>
          <p:spPr>
            <a:xfrm>
              <a:off x="1771825" y="155917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0" y="37"/>
                  </a:lnTo>
                  <a:cubicBezTo>
                    <a:pt x="2" y="39"/>
                    <a:pt x="3" y="42"/>
                    <a:pt x="5" y="45"/>
                  </a:cubicBezTo>
                  <a:lnTo>
                    <a:pt x="68" y="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2703;p36"/>
            <p:cNvSpPr/>
            <p:nvPr/>
          </p:nvSpPr>
          <p:spPr>
            <a:xfrm>
              <a:off x="1771925" y="15593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4" y="44"/>
                  </a:cubicBezTo>
                  <a:lnTo>
                    <a:pt x="69" y="6"/>
                  </a:lnTo>
                  <a:cubicBezTo>
                    <a:pt x="67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2704;p36"/>
            <p:cNvSpPr/>
            <p:nvPr/>
          </p:nvSpPr>
          <p:spPr>
            <a:xfrm>
              <a:off x="1772025" y="1559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2705;p36"/>
            <p:cNvSpPr/>
            <p:nvPr/>
          </p:nvSpPr>
          <p:spPr>
            <a:xfrm>
              <a:off x="1772075" y="1559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2706;p36"/>
            <p:cNvSpPr/>
            <p:nvPr/>
          </p:nvSpPr>
          <p:spPr>
            <a:xfrm>
              <a:off x="1772100" y="1559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2" y="41"/>
                  </a:cubicBezTo>
                  <a:lnTo>
                    <a:pt x="66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2707;p36"/>
            <p:cNvSpPr/>
            <p:nvPr/>
          </p:nvSpPr>
          <p:spPr>
            <a:xfrm>
              <a:off x="1772150" y="15597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2708;p36"/>
            <p:cNvSpPr/>
            <p:nvPr/>
          </p:nvSpPr>
          <p:spPr>
            <a:xfrm>
              <a:off x="1772175" y="1559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2709;p36"/>
            <p:cNvSpPr/>
            <p:nvPr/>
          </p:nvSpPr>
          <p:spPr>
            <a:xfrm>
              <a:off x="1772175" y="15599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2710;p36"/>
            <p:cNvSpPr/>
            <p:nvPr/>
          </p:nvSpPr>
          <p:spPr>
            <a:xfrm>
              <a:off x="1772225" y="1560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2711;p36"/>
            <p:cNvSpPr/>
            <p:nvPr/>
          </p:nvSpPr>
          <p:spPr>
            <a:xfrm>
              <a:off x="1772250" y="1560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2712;p36"/>
            <p:cNvSpPr/>
            <p:nvPr/>
          </p:nvSpPr>
          <p:spPr>
            <a:xfrm>
              <a:off x="1772300" y="1560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2713;p36"/>
            <p:cNvSpPr/>
            <p:nvPr/>
          </p:nvSpPr>
          <p:spPr>
            <a:xfrm>
              <a:off x="1772300" y="15602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2714;p36"/>
            <p:cNvSpPr/>
            <p:nvPr/>
          </p:nvSpPr>
          <p:spPr>
            <a:xfrm>
              <a:off x="1772325" y="1560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2715;p36"/>
            <p:cNvSpPr/>
            <p:nvPr/>
          </p:nvSpPr>
          <p:spPr>
            <a:xfrm>
              <a:off x="1772375" y="156045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2716;p36"/>
            <p:cNvSpPr/>
            <p:nvPr/>
          </p:nvSpPr>
          <p:spPr>
            <a:xfrm>
              <a:off x="1772375" y="1560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1"/>
                  </a:moveTo>
                  <a:cubicBezTo>
                    <a:pt x="65" y="1"/>
                    <a:pt x="64" y="1"/>
                    <a:pt x="64" y="2"/>
                  </a:cubicBezTo>
                  <a:lnTo>
                    <a:pt x="64" y="2"/>
                  </a:lnTo>
                  <a:lnTo>
                    <a:pt x="65" y="1"/>
                  </a:lnTo>
                  <a:close/>
                  <a:moveTo>
                    <a:pt x="64" y="2"/>
                  </a:moveTo>
                  <a:lnTo>
                    <a:pt x="0" y="37"/>
                  </a:lnTo>
                  <a:lnTo>
                    <a:pt x="0" y="40"/>
                  </a:lnTo>
                  <a:lnTo>
                    <a:pt x="65" y="4"/>
                  </a:lnTo>
                  <a:cubicBezTo>
                    <a:pt x="64" y="3"/>
                    <a:pt x="64" y="2"/>
                    <a:pt x="64" y="2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2717;p36"/>
            <p:cNvSpPr/>
            <p:nvPr/>
          </p:nvSpPr>
          <p:spPr>
            <a:xfrm>
              <a:off x="1772400" y="1560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2718;p36"/>
            <p:cNvSpPr/>
            <p:nvPr/>
          </p:nvSpPr>
          <p:spPr>
            <a:xfrm>
              <a:off x="1772400" y="1560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2719;p36"/>
            <p:cNvSpPr/>
            <p:nvPr/>
          </p:nvSpPr>
          <p:spPr>
            <a:xfrm>
              <a:off x="1772400" y="15607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2720;p36"/>
            <p:cNvSpPr/>
            <p:nvPr/>
          </p:nvSpPr>
          <p:spPr>
            <a:xfrm>
              <a:off x="1772400" y="1560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2721;p36"/>
            <p:cNvSpPr/>
            <p:nvPr/>
          </p:nvSpPr>
          <p:spPr>
            <a:xfrm>
              <a:off x="1772400" y="1560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2722;p36"/>
            <p:cNvSpPr/>
            <p:nvPr/>
          </p:nvSpPr>
          <p:spPr>
            <a:xfrm>
              <a:off x="1769175" y="15588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1"/>
                  </a:moveTo>
                  <a:cubicBezTo>
                    <a:pt x="15" y="1"/>
                    <a:pt x="0" y="17"/>
                    <a:pt x="0" y="47"/>
                  </a:cubicBezTo>
                  <a:lnTo>
                    <a:pt x="0" y="386"/>
                  </a:lnTo>
                  <a:lnTo>
                    <a:pt x="129" y="460"/>
                  </a:lnTo>
                  <a:lnTo>
                    <a:pt x="129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1"/>
                    <a:pt x="3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2723;p36"/>
            <p:cNvSpPr/>
            <p:nvPr/>
          </p:nvSpPr>
          <p:spPr>
            <a:xfrm>
              <a:off x="1780300" y="15740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3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2724;p36"/>
            <p:cNvSpPr/>
            <p:nvPr/>
          </p:nvSpPr>
          <p:spPr>
            <a:xfrm>
              <a:off x="1783525" y="15674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2725;p36"/>
            <p:cNvSpPr/>
            <p:nvPr/>
          </p:nvSpPr>
          <p:spPr>
            <a:xfrm>
              <a:off x="1780775" y="15644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1"/>
                  </a:moveTo>
                  <a:cubicBezTo>
                    <a:pt x="69" y="1"/>
                    <a:pt x="67" y="2"/>
                    <a:pt x="66" y="2"/>
                  </a:cubicBezTo>
                  <a:lnTo>
                    <a:pt x="2" y="39"/>
                  </a:lnTo>
                  <a:lnTo>
                    <a:pt x="2" y="39"/>
                  </a:lnTo>
                  <a:cubicBezTo>
                    <a:pt x="4" y="39"/>
                    <a:pt x="5" y="38"/>
                    <a:pt x="6" y="37"/>
                  </a:cubicBezTo>
                  <a:lnTo>
                    <a:pt x="70" y="1"/>
                  </a:lnTo>
                  <a:close/>
                  <a:moveTo>
                    <a:pt x="2" y="39"/>
                  </a:moveTo>
                  <a:cubicBezTo>
                    <a:pt x="2" y="39"/>
                    <a:pt x="1" y="40"/>
                    <a:pt x="0" y="40"/>
                  </a:cubicBezTo>
                  <a:lnTo>
                    <a:pt x="2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2726;p36"/>
            <p:cNvSpPr/>
            <p:nvPr/>
          </p:nvSpPr>
          <p:spPr>
            <a:xfrm>
              <a:off x="1780925" y="15644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0"/>
                  </a:moveTo>
                  <a:lnTo>
                    <a:pt x="64" y="2"/>
                  </a:lnTo>
                  <a:lnTo>
                    <a:pt x="2" y="38"/>
                  </a:lnTo>
                  <a:lnTo>
                    <a:pt x="2" y="38"/>
                  </a:lnTo>
                  <a:cubicBezTo>
                    <a:pt x="3" y="38"/>
                    <a:pt x="4" y="38"/>
                    <a:pt x="5" y="38"/>
                  </a:cubicBezTo>
                  <a:lnTo>
                    <a:pt x="68" y="0"/>
                  </a:lnTo>
                  <a:close/>
                  <a:moveTo>
                    <a:pt x="2" y="38"/>
                  </a:moveTo>
                  <a:lnTo>
                    <a:pt x="2" y="38"/>
                  </a:lnTo>
                  <a:cubicBezTo>
                    <a:pt x="2" y="38"/>
                    <a:pt x="1" y="39"/>
                    <a:pt x="0" y="39"/>
                  </a:cubicBezTo>
                  <a:lnTo>
                    <a:pt x="2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2727;p36"/>
            <p:cNvSpPr/>
            <p:nvPr/>
          </p:nvSpPr>
          <p:spPr>
            <a:xfrm>
              <a:off x="1781025" y="15644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2728;p36"/>
            <p:cNvSpPr/>
            <p:nvPr/>
          </p:nvSpPr>
          <p:spPr>
            <a:xfrm>
              <a:off x="178112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2729;p36"/>
            <p:cNvSpPr/>
            <p:nvPr/>
          </p:nvSpPr>
          <p:spPr>
            <a:xfrm>
              <a:off x="1781200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2730;p36"/>
            <p:cNvSpPr/>
            <p:nvPr/>
          </p:nvSpPr>
          <p:spPr>
            <a:xfrm>
              <a:off x="178127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2731;p36"/>
            <p:cNvSpPr/>
            <p:nvPr/>
          </p:nvSpPr>
          <p:spPr>
            <a:xfrm>
              <a:off x="1781350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2732;p36"/>
            <p:cNvSpPr/>
            <p:nvPr/>
          </p:nvSpPr>
          <p:spPr>
            <a:xfrm>
              <a:off x="1781425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2733;p36"/>
            <p:cNvSpPr/>
            <p:nvPr/>
          </p:nvSpPr>
          <p:spPr>
            <a:xfrm>
              <a:off x="1781500" y="15644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2734;p36"/>
            <p:cNvSpPr/>
            <p:nvPr/>
          </p:nvSpPr>
          <p:spPr>
            <a:xfrm>
              <a:off x="1781575" y="15644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0" y="37"/>
                  </a:lnTo>
                  <a:close/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2735;p36"/>
            <p:cNvSpPr/>
            <p:nvPr/>
          </p:nvSpPr>
          <p:spPr>
            <a:xfrm>
              <a:off x="1781600" y="1564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2736;p36"/>
            <p:cNvSpPr/>
            <p:nvPr/>
          </p:nvSpPr>
          <p:spPr>
            <a:xfrm>
              <a:off x="1781675" y="15644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2737;p36"/>
            <p:cNvSpPr/>
            <p:nvPr/>
          </p:nvSpPr>
          <p:spPr>
            <a:xfrm>
              <a:off x="1781750" y="1564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2738;p36"/>
            <p:cNvSpPr/>
            <p:nvPr/>
          </p:nvSpPr>
          <p:spPr>
            <a:xfrm>
              <a:off x="1781825" y="15645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2739;p36"/>
            <p:cNvSpPr/>
            <p:nvPr/>
          </p:nvSpPr>
          <p:spPr>
            <a:xfrm>
              <a:off x="1781900" y="1564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2740;p36"/>
            <p:cNvSpPr/>
            <p:nvPr/>
          </p:nvSpPr>
          <p:spPr>
            <a:xfrm>
              <a:off x="1783525" y="15758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4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2741;p36"/>
            <p:cNvSpPr/>
            <p:nvPr/>
          </p:nvSpPr>
          <p:spPr>
            <a:xfrm>
              <a:off x="1781925" y="156460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1" y="37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2742;p36"/>
            <p:cNvSpPr/>
            <p:nvPr/>
          </p:nvSpPr>
          <p:spPr>
            <a:xfrm>
              <a:off x="1781975" y="1564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2743;p36"/>
            <p:cNvSpPr/>
            <p:nvPr/>
          </p:nvSpPr>
          <p:spPr>
            <a:xfrm>
              <a:off x="1782000" y="1564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2744;p36"/>
            <p:cNvSpPr/>
            <p:nvPr/>
          </p:nvSpPr>
          <p:spPr>
            <a:xfrm>
              <a:off x="1782075" y="1564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2745;p36"/>
            <p:cNvSpPr/>
            <p:nvPr/>
          </p:nvSpPr>
          <p:spPr>
            <a:xfrm>
              <a:off x="1782150" y="15647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2746;p36"/>
            <p:cNvSpPr/>
            <p:nvPr/>
          </p:nvSpPr>
          <p:spPr>
            <a:xfrm>
              <a:off x="1782225" y="15648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2747;p36"/>
            <p:cNvSpPr/>
            <p:nvPr/>
          </p:nvSpPr>
          <p:spPr>
            <a:xfrm>
              <a:off x="1782300" y="15648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2748;p36"/>
            <p:cNvSpPr/>
            <p:nvPr/>
          </p:nvSpPr>
          <p:spPr>
            <a:xfrm>
              <a:off x="1782375" y="15649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2749;p36"/>
            <p:cNvSpPr/>
            <p:nvPr/>
          </p:nvSpPr>
          <p:spPr>
            <a:xfrm>
              <a:off x="1782450" y="15649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2750;p36"/>
            <p:cNvSpPr/>
            <p:nvPr/>
          </p:nvSpPr>
          <p:spPr>
            <a:xfrm>
              <a:off x="1782525" y="15650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1" y="39"/>
                    <a:pt x="3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2751;p36"/>
            <p:cNvSpPr/>
            <p:nvPr/>
          </p:nvSpPr>
          <p:spPr>
            <a:xfrm>
              <a:off x="1782575" y="1565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2752;p36"/>
            <p:cNvSpPr/>
            <p:nvPr/>
          </p:nvSpPr>
          <p:spPr>
            <a:xfrm>
              <a:off x="1782650" y="1565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2" y="42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2753;p36"/>
            <p:cNvSpPr/>
            <p:nvPr/>
          </p:nvSpPr>
          <p:spPr>
            <a:xfrm>
              <a:off x="1782700" y="15652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2754;p36"/>
            <p:cNvSpPr/>
            <p:nvPr/>
          </p:nvSpPr>
          <p:spPr>
            <a:xfrm>
              <a:off x="1782775" y="15653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2755;p36"/>
            <p:cNvSpPr/>
            <p:nvPr/>
          </p:nvSpPr>
          <p:spPr>
            <a:xfrm>
              <a:off x="1782850" y="15654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4" y="0"/>
                  </a:moveTo>
                  <a:lnTo>
                    <a:pt x="0" y="38"/>
                  </a:lnTo>
                  <a:lnTo>
                    <a:pt x="4" y="44"/>
                  </a:lnTo>
                  <a:lnTo>
                    <a:pt x="68" y="6"/>
                  </a:lnTo>
                  <a:cubicBezTo>
                    <a:pt x="67" y="4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2756;p36"/>
            <p:cNvSpPr/>
            <p:nvPr/>
          </p:nvSpPr>
          <p:spPr>
            <a:xfrm>
              <a:off x="1782950" y="156557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0" y="39"/>
                  </a:lnTo>
                  <a:cubicBezTo>
                    <a:pt x="2" y="40"/>
                    <a:pt x="3" y="43"/>
                    <a:pt x="5" y="46"/>
                  </a:cubicBezTo>
                  <a:lnTo>
                    <a:pt x="70" y="8"/>
                  </a:lnTo>
                  <a:cubicBezTo>
                    <a:pt x="69" y="5"/>
                    <a:pt x="66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2757;p36"/>
            <p:cNvSpPr/>
            <p:nvPr/>
          </p:nvSpPr>
          <p:spPr>
            <a:xfrm>
              <a:off x="1783050" y="1565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2758;p36"/>
            <p:cNvSpPr/>
            <p:nvPr/>
          </p:nvSpPr>
          <p:spPr>
            <a:xfrm>
              <a:off x="1783125" y="1565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2"/>
                    <a:pt x="4" y="43"/>
                  </a:cubicBezTo>
                  <a:lnTo>
                    <a:pt x="67" y="5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2759;p36"/>
            <p:cNvSpPr/>
            <p:nvPr/>
          </p:nvSpPr>
          <p:spPr>
            <a:xfrm>
              <a:off x="1783200" y="1566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2760;p36"/>
            <p:cNvSpPr/>
            <p:nvPr/>
          </p:nvSpPr>
          <p:spPr>
            <a:xfrm>
              <a:off x="1783250" y="15661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2761;p36"/>
            <p:cNvSpPr/>
            <p:nvPr/>
          </p:nvSpPr>
          <p:spPr>
            <a:xfrm>
              <a:off x="1783275" y="1566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2762;p36"/>
            <p:cNvSpPr/>
            <p:nvPr/>
          </p:nvSpPr>
          <p:spPr>
            <a:xfrm>
              <a:off x="1783300" y="1566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6" y="4"/>
                  </a:lnTo>
                  <a:cubicBezTo>
                    <a:pt x="66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2763;p36"/>
            <p:cNvSpPr/>
            <p:nvPr/>
          </p:nvSpPr>
          <p:spPr>
            <a:xfrm>
              <a:off x="1783350" y="1566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2764;p36"/>
            <p:cNvSpPr/>
            <p:nvPr/>
          </p:nvSpPr>
          <p:spPr>
            <a:xfrm>
              <a:off x="1783350" y="1566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2765;p36"/>
            <p:cNvSpPr/>
            <p:nvPr/>
          </p:nvSpPr>
          <p:spPr>
            <a:xfrm>
              <a:off x="1783375" y="1566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2766;p36"/>
            <p:cNvSpPr/>
            <p:nvPr/>
          </p:nvSpPr>
          <p:spPr>
            <a:xfrm>
              <a:off x="1783425" y="1566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2767;p36"/>
            <p:cNvSpPr/>
            <p:nvPr/>
          </p:nvSpPr>
          <p:spPr>
            <a:xfrm>
              <a:off x="1783450" y="15666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2768;p36"/>
            <p:cNvSpPr/>
            <p:nvPr/>
          </p:nvSpPr>
          <p:spPr>
            <a:xfrm>
              <a:off x="1783450" y="1566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2769;p36"/>
            <p:cNvSpPr/>
            <p:nvPr/>
          </p:nvSpPr>
          <p:spPr>
            <a:xfrm>
              <a:off x="1783500" y="1566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2770;p36"/>
            <p:cNvSpPr/>
            <p:nvPr/>
          </p:nvSpPr>
          <p:spPr>
            <a:xfrm>
              <a:off x="1783500" y="1566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2771;p36"/>
            <p:cNvSpPr/>
            <p:nvPr/>
          </p:nvSpPr>
          <p:spPr>
            <a:xfrm>
              <a:off x="1783525" y="15670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2772;p36"/>
            <p:cNvSpPr/>
            <p:nvPr/>
          </p:nvSpPr>
          <p:spPr>
            <a:xfrm>
              <a:off x="1783525" y="15670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1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2773;p36"/>
            <p:cNvSpPr/>
            <p:nvPr/>
          </p:nvSpPr>
          <p:spPr>
            <a:xfrm>
              <a:off x="1783525" y="156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2774;p36"/>
            <p:cNvSpPr/>
            <p:nvPr/>
          </p:nvSpPr>
          <p:spPr>
            <a:xfrm>
              <a:off x="1783575" y="15672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2775;p36"/>
            <p:cNvSpPr/>
            <p:nvPr/>
          </p:nvSpPr>
          <p:spPr>
            <a:xfrm>
              <a:off x="1783575" y="1567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2776;p36"/>
            <p:cNvSpPr/>
            <p:nvPr/>
          </p:nvSpPr>
          <p:spPr>
            <a:xfrm>
              <a:off x="1780300" y="1565300"/>
              <a:ext cx="3300" cy="11550"/>
            </a:xfrm>
            <a:custGeom>
              <a:avLst/>
              <a:gdLst/>
              <a:ahLst/>
              <a:cxnLst/>
              <a:rect l="l" t="t" r="r" b="b"/>
              <a:pathLst>
                <a:path w="132" h="462" extrusionOk="0">
                  <a:moveTo>
                    <a:pt x="37" y="1"/>
                  </a:moveTo>
                  <a:cubicBezTo>
                    <a:pt x="16" y="1"/>
                    <a:pt x="1" y="18"/>
                    <a:pt x="2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1" y="122"/>
                  </a:lnTo>
                  <a:cubicBezTo>
                    <a:pt x="128" y="76"/>
                    <a:pt x="104" y="35"/>
                    <a:pt x="66" y="9"/>
                  </a:cubicBezTo>
                  <a:cubicBezTo>
                    <a:pt x="56" y="3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2777;p36"/>
            <p:cNvSpPr/>
            <p:nvPr/>
          </p:nvSpPr>
          <p:spPr>
            <a:xfrm>
              <a:off x="1791425" y="158045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2778;p36"/>
            <p:cNvSpPr/>
            <p:nvPr/>
          </p:nvSpPr>
          <p:spPr>
            <a:xfrm>
              <a:off x="1802550" y="1591100"/>
              <a:ext cx="4825" cy="2825"/>
            </a:xfrm>
            <a:custGeom>
              <a:avLst/>
              <a:gdLst/>
              <a:ahLst/>
              <a:cxnLst/>
              <a:rect l="l" t="t" r="r" b="b"/>
              <a:pathLst>
                <a:path w="193" h="113" extrusionOk="0">
                  <a:moveTo>
                    <a:pt x="65" y="1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2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2779;p36"/>
            <p:cNvSpPr/>
            <p:nvPr/>
          </p:nvSpPr>
          <p:spPr>
            <a:xfrm>
              <a:off x="1794650" y="157382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2780;p36"/>
            <p:cNvSpPr/>
            <p:nvPr/>
          </p:nvSpPr>
          <p:spPr>
            <a:xfrm>
              <a:off x="1794650" y="158230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2781;p36"/>
            <p:cNvSpPr/>
            <p:nvPr/>
          </p:nvSpPr>
          <p:spPr>
            <a:xfrm>
              <a:off x="1791425" y="15717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0"/>
                  </a:moveTo>
                  <a:cubicBezTo>
                    <a:pt x="17" y="0"/>
                    <a:pt x="2" y="17"/>
                    <a:pt x="2" y="45"/>
                  </a:cubicBezTo>
                  <a:lnTo>
                    <a:pt x="1" y="385"/>
                  </a:lnTo>
                  <a:lnTo>
                    <a:pt x="130" y="460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2782;p36"/>
            <p:cNvSpPr/>
            <p:nvPr/>
          </p:nvSpPr>
          <p:spPr>
            <a:xfrm>
              <a:off x="1713950" y="1525800"/>
              <a:ext cx="4375" cy="4000"/>
            </a:xfrm>
            <a:custGeom>
              <a:avLst/>
              <a:gdLst/>
              <a:ahLst/>
              <a:cxnLst/>
              <a:rect l="l" t="t" r="r" b="b"/>
              <a:pathLst>
                <a:path w="175" h="160" extrusionOk="0">
                  <a:moveTo>
                    <a:pt x="83" y="1"/>
                  </a:moveTo>
                  <a:cubicBezTo>
                    <a:pt x="77" y="1"/>
                    <a:pt x="70" y="2"/>
                    <a:pt x="65" y="4"/>
                  </a:cubicBezTo>
                  <a:lnTo>
                    <a:pt x="1" y="42"/>
                  </a:lnTo>
                  <a:cubicBezTo>
                    <a:pt x="7" y="39"/>
                    <a:pt x="13" y="38"/>
                    <a:pt x="19" y="38"/>
                  </a:cubicBezTo>
                  <a:cubicBezTo>
                    <a:pt x="28" y="38"/>
                    <a:pt x="38" y="41"/>
                    <a:pt x="46" y="46"/>
                  </a:cubicBezTo>
                  <a:cubicBezTo>
                    <a:pt x="85" y="71"/>
                    <a:pt x="108" y="113"/>
                    <a:pt x="111" y="159"/>
                  </a:cubicBezTo>
                  <a:lnTo>
                    <a:pt x="175" y="122"/>
                  </a:lnTo>
                  <a:cubicBezTo>
                    <a:pt x="173" y="75"/>
                    <a:pt x="149" y="35"/>
                    <a:pt x="111" y="10"/>
                  </a:cubicBezTo>
                  <a:cubicBezTo>
                    <a:pt x="103" y="4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2783;p36"/>
            <p:cNvSpPr/>
            <p:nvPr/>
          </p:nvSpPr>
          <p:spPr>
            <a:xfrm>
              <a:off x="1725100" y="15322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1"/>
                  </a:moveTo>
                  <a:cubicBezTo>
                    <a:pt x="77" y="1"/>
                    <a:pt x="71" y="2"/>
                    <a:pt x="64" y="5"/>
                  </a:cubicBezTo>
                  <a:lnTo>
                    <a:pt x="0" y="41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4" y="72"/>
                    <a:pt x="109" y="113"/>
                    <a:pt x="110" y="159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0" y="10"/>
                  </a:cubicBezTo>
                  <a:cubicBezTo>
                    <a:pt x="103" y="4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2784;p36"/>
            <p:cNvSpPr/>
            <p:nvPr/>
          </p:nvSpPr>
          <p:spPr>
            <a:xfrm>
              <a:off x="1736225" y="15386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5" y="0"/>
                  </a:moveTo>
                  <a:cubicBezTo>
                    <a:pt x="78" y="0"/>
                    <a:pt x="72" y="2"/>
                    <a:pt x="66" y="5"/>
                  </a:cubicBezTo>
                  <a:lnTo>
                    <a:pt x="0" y="43"/>
                  </a:lnTo>
                  <a:cubicBezTo>
                    <a:pt x="7" y="40"/>
                    <a:pt x="14" y="38"/>
                    <a:pt x="21" y="38"/>
                  </a:cubicBezTo>
                  <a:cubicBezTo>
                    <a:pt x="30" y="38"/>
                    <a:pt x="39" y="41"/>
                    <a:pt x="47" y="47"/>
                  </a:cubicBezTo>
                  <a:cubicBezTo>
                    <a:pt x="84" y="72"/>
                    <a:pt x="109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0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2785;p36"/>
            <p:cNvSpPr/>
            <p:nvPr/>
          </p:nvSpPr>
          <p:spPr>
            <a:xfrm>
              <a:off x="1747375" y="154510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2" y="0"/>
                  </a:moveTo>
                  <a:cubicBezTo>
                    <a:pt x="76" y="0"/>
                    <a:pt x="70" y="1"/>
                    <a:pt x="65" y="4"/>
                  </a:cubicBezTo>
                  <a:lnTo>
                    <a:pt x="1" y="41"/>
                  </a:lnTo>
                  <a:cubicBezTo>
                    <a:pt x="7" y="38"/>
                    <a:pt x="13" y="37"/>
                    <a:pt x="19" y="37"/>
                  </a:cubicBezTo>
                  <a:cubicBezTo>
                    <a:pt x="28" y="37"/>
                    <a:pt x="38" y="40"/>
                    <a:pt x="46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5" y="121"/>
                  </a:lnTo>
                  <a:cubicBezTo>
                    <a:pt x="172" y="75"/>
                    <a:pt x="149" y="34"/>
                    <a:pt x="111" y="9"/>
                  </a:cubicBezTo>
                  <a:cubicBezTo>
                    <a:pt x="102" y="3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2786;p36"/>
            <p:cNvSpPr/>
            <p:nvPr/>
          </p:nvSpPr>
          <p:spPr>
            <a:xfrm>
              <a:off x="1758525" y="15515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0"/>
                  </a:moveTo>
                  <a:cubicBezTo>
                    <a:pt x="77" y="0"/>
                    <a:pt x="71" y="2"/>
                    <a:pt x="64" y="5"/>
                  </a:cubicBezTo>
                  <a:lnTo>
                    <a:pt x="0" y="42"/>
                  </a:lnTo>
                  <a:cubicBezTo>
                    <a:pt x="6" y="39"/>
                    <a:pt x="13" y="38"/>
                    <a:pt x="19" y="38"/>
                  </a:cubicBezTo>
                  <a:cubicBezTo>
                    <a:pt x="29" y="38"/>
                    <a:pt x="38" y="41"/>
                    <a:pt x="46" y="47"/>
                  </a:cubicBezTo>
                  <a:cubicBezTo>
                    <a:pt x="84" y="71"/>
                    <a:pt x="107" y="113"/>
                    <a:pt x="110" y="158"/>
                  </a:cubicBezTo>
                  <a:lnTo>
                    <a:pt x="176" y="121"/>
                  </a:lnTo>
                  <a:cubicBezTo>
                    <a:pt x="173" y="76"/>
                    <a:pt x="148" y="34"/>
                    <a:pt x="110" y="9"/>
                  </a:cubicBezTo>
                  <a:cubicBezTo>
                    <a:pt x="103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2787;p36"/>
            <p:cNvSpPr/>
            <p:nvPr/>
          </p:nvSpPr>
          <p:spPr>
            <a:xfrm>
              <a:off x="1769650" y="15579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3" y="0"/>
                  </a:moveTo>
                  <a:cubicBezTo>
                    <a:pt x="77" y="0"/>
                    <a:pt x="71" y="2"/>
                    <a:pt x="66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9" y="40"/>
                    <a:pt x="47" y="46"/>
                  </a:cubicBezTo>
                  <a:cubicBezTo>
                    <a:pt x="84" y="71"/>
                    <a:pt x="109" y="113"/>
                    <a:pt x="110" y="158"/>
                  </a:cubicBezTo>
                  <a:lnTo>
                    <a:pt x="176" y="122"/>
                  </a:lnTo>
                  <a:cubicBezTo>
                    <a:pt x="173" y="75"/>
                    <a:pt x="150" y="33"/>
                    <a:pt x="110" y="9"/>
                  </a:cubicBezTo>
                  <a:cubicBezTo>
                    <a:pt x="102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2788;p36"/>
            <p:cNvSpPr/>
            <p:nvPr/>
          </p:nvSpPr>
          <p:spPr>
            <a:xfrm>
              <a:off x="1780775" y="1564375"/>
              <a:ext cx="4400" cy="4000"/>
            </a:xfrm>
            <a:custGeom>
              <a:avLst/>
              <a:gdLst/>
              <a:ahLst/>
              <a:cxnLst/>
              <a:rect l="l" t="t" r="r" b="b"/>
              <a:pathLst>
                <a:path w="176" h="160" extrusionOk="0">
                  <a:moveTo>
                    <a:pt x="85" y="1"/>
                  </a:moveTo>
                  <a:cubicBezTo>
                    <a:pt x="78" y="1"/>
                    <a:pt x="72" y="2"/>
                    <a:pt x="66" y="5"/>
                  </a:cubicBezTo>
                  <a:lnTo>
                    <a:pt x="0" y="42"/>
                  </a:lnTo>
                  <a:cubicBezTo>
                    <a:pt x="7" y="39"/>
                    <a:pt x="13" y="38"/>
                    <a:pt x="20" y="38"/>
                  </a:cubicBezTo>
                  <a:cubicBezTo>
                    <a:pt x="30" y="38"/>
                    <a:pt x="39" y="41"/>
                    <a:pt x="47" y="46"/>
                  </a:cubicBezTo>
                  <a:cubicBezTo>
                    <a:pt x="85" y="72"/>
                    <a:pt x="109" y="113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2" y="10"/>
                  </a:cubicBezTo>
                  <a:cubicBezTo>
                    <a:pt x="104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2789;p36"/>
            <p:cNvSpPr/>
            <p:nvPr/>
          </p:nvSpPr>
          <p:spPr>
            <a:xfrm>
              <a:off x="1792075" y="1570925"/>
              <a:ext cx="4250" cy="3825"/>
            </a:xfrm>
            <a:custGeom>
              <a:avLst/>
              <a:gdLst/>
              <a:ahLst/>
              <a:cxnLst/>
              <a:rect l="l" t="t" r="r" b="b"/>
              <a:pathLst>
                <a:path w="170" h="153" extrusionOk="0">
                  <a:moveTo>
                    <a:pt x="75" y="0"/>
                  </a:moveTo>
                  <a:lnTo>
                    <a:pt x="70" y="2"/>
                  </a:lnTo>
                  <a:cubicBezTo>
                    <a:pt x="69" y="2"/>
                    <a:pt x="68" y="3"/>
                    <a:pt x="66" y="4"/>
                  </a:cubicBezTo>
                  <a:lnTo>
                    <a:pt x="1" y="41"/>
                  </a:lnTo>
                  <a:cubicBezTo>
                    <a:pt x="4" y="39"/>
                    <a:pt x="8" y="38"/>
                    <a:pt x="11" y="38"/>
                  </a:cubicBezTo>
                  <a:cubicBezTo>
                    <a:pt x="12" y="37"/>
                    <a:pt x="14" y="37"/>
                    <a:pt x="16" y="37"/>
                  </a:cubicBezTo>
                  <a:cubicBezTo>
                    <a:pt x="18" y="37"/>
                    <a:pt x="20" y="37"/>
                    <a:pt x="21" y="38"/>
                  </a:cubicBezTo>
                  <a:cubicBezTo>
                    <a:pt x="25" y="38"/>
                    <a:pt x="30" y="39"/>
                    <a:pt x="34" y="41"/>
                  </a:cubicBezTo>
                  <a:cubicBezTo>
                    <a:pt x="39" y="42"/>
                    <a:pt x="43" y="44"/>
                    <a:pt x="46" y="47"/>
                  </a:cubicBezTo>
                  <a:cubicBezTo>
                    <a:pt x="52" y="49"/>
                    <a:pt x="56" y="52"/>
                    <a:pt x="59" y="55"/>
                  </a:cubicBezTo>
                  <a:cubicBezTo>
                    <a:pt x="57" y="55"/>
                    <a:pt x="62" y="58"/>
                    <a:pt x="66" y="62"/>
                  </a:cubicBezTo>
                  <a:cubicBezTo>
                    <a:pt x="73" y="70"/>
                    <a:pt x="81" y="80"/>
                    <a:pt x="86" y="90"/>
                  </a:cubicBezTo>
                  <a:cubicBezTo>
                    <a:pt x="89" y="94"/>
                    <a:pt x="92" y="99"/>
                    <a:pt x="94" y="105"/>
                  </a:cubicBezTo>
                  <a:cubicBezTo>
                    <a:pt x="97" y="109"/>
                    <a:pt x="98" y="115"/>
                    <a:pt x="99" y="120"/>
                  </a:cubicBezTo>
                  <a:cubicBezTo>
                    <a:pt x="101" y="125"/>
                    <a:pt x="102" y="131"/>
                    <a:pt x="104" y="136"/>
                  </a:cubicBezTo>
                  <a:cubicBezTo>
                    <a:pt x="104" y="141"/>
                    <a:pt x="105" y="147"/>
                    <a:pt x="105" y="152"/>
                  </a:cubicBezTo>
                  <a:lnTo>
                    <a:pt x="169" y="115"/>
                  </a:lnTo>
                  <a:lnTo>
                    <a:pt x="169" y="112"/>
                  </a:lnTo>
                  <a:cubicBezTo>
                    <a:pt x="169" y="110"/>
                    <a:pt x="169" y="109"/>
                    <a:pt x="169" y="109"/>
                  </a:cubicBezTo>
                  <a:cubicBezTo>
                    <a:pt x="169" y="107"/>
                    <a:pt x="169" y="106"/>
                    <a:pt x="169" y="106"/>
                  </a:cubicBezTo>
                  <a:lnTo>
                    <a:pt x="169" y="102"/>
                  </a:lnTo>
                  <a:lnTo>
                    <a:pt x="169" y="99"/>
                  </a:lnTo>
                  <a:lnTo>
                    <a:pt x="169" y="96"/>
                  </a:lnTo>
                  <a:lnTo>
                    <a:pt x="169" y="93"/>
                  </a:lnTo>
                  <a:lnTo>
                    <a:pt x="169" y="89"/>
                  </a:lnTo>
                  <a:cubicBezTo>
                    <a:pt x="169" y="87"/>
                    <a:pt x="169" y="87"/>
                    <a:pt x="168" y="86"/>
                  </a:cubicBezTo>
                  <a:lnTo>
                    <a:pt x="168" y="83"/>
                  </a:lnTo>
                  <a:lnTo>
                    <a:pt x="168" y="80"/>
                  </a:lnTo>
                  <a:cubicBezTo>
                    <a:pt x="166" y="78"/>
                    <a:pt x="166" y="77"/>
                    <a:pt x="166" y="77"/>
                  </a:cubicBezTo>
                  <a:lnTo>
                    <a:pt x="165" y="73"/>
                  </a:lnTo>
                  <a:cubicBezTo>
                    <a:pt x="165" y="73"/>
                    <a:pt x="163" y="71"/>
                    <a:pt x="163" y="70"/>
                  </a:cubicBezTo>
                  <a:lnTo>
                    <a:pt x="162" y="68"/>
                  </a:lnTo>
                  <a:lnTo>
                    <a:pt x="160" y="64"/>
                  </a:lnTo>
                  <a:lnTo>
                    <a:pt x="159" y="61"/>
                  </a:lnTo>
                  <a:lnTo>
                    <a:pt x="157" y="57"/>
                  </a:lnTo>
                  <a:lnTo>
                    <a:pt x="155" y="52"/>
                  </a:lnTo>
                  <a:cubicBezTo>
                    <a:pt x="153" y="49"/>
                    <a:pt x="152" y="47"/>
                    <a:pt x="150" y="45"/>
                  </a:cubicBezTo>
                  <a:lnTo>
                    <a:pt x="146" y="39"/>
                  </a:lnTo>
                  <a:lnTo>
                    <a:pt x="143" y="35"/>
                  </a:lnTo>
                  <a:lnTo>
                    <a:pt x="140" y="32"/>
                  </a:lnTo>
                  <a:cubicBezTo>
                    <a:pt x="140" y="31"/>
                    <a:pt x="139" y="29"/>
                    <a:pt x="139" y="29"/>
                  </a:cubicBezTo>
                  <a:lnTo>
                    <a:pt x="136" y="26"/>
                  </a:lnTo>
                  <a:lnTo>
                    <a:pt x="134" y="25"/>
                  </a:lnTo>
                  <a:cubicBezTo>
                    <a:pt x="133" y="23"/>
                    <a:pt x="131" y="22"/>
                    <a:pt x="131" y="22"/>
                  </a:cubicBezTo>
                  <a:lnTo>
                    <a:pt x="128" y="19"/>
                  </a:lnTo>
                  <a:lnTo>
                    <a:pt x="126" y="16"/>
                  </a:lnTo>
                  <a:cubicBezTo>
                    <a:pt x="124" y="16"/>
                    <a:pt x="124" y="15"/>
                    <a:pt x="124" y="15"/>
                  </a:cubicBezTo>
                  <a:lnTo>
                    <a:pt x="123" y="13"/>
                  </a:lnTo>
                  <a:lnTo>
                    <a:pt x="120" y="12"/>
                  </a:lnTo>
                  <a:lnTo>
                    <a:pt x="117" y="10"/>
                  </a:lnTo>
                  <a:lnTo>
                    <a:pt x="114" y="7"/>
                  </a:lnTo>
                  <a:lnTo>
                    <a:pt x="111" y="6"/>
                  </a:lnTo>
                  <a:lnTo>
                    <a:pt x="110" y="4"/>
                  </a:lnTo>
                  <a:lnTo>
                    <a:pt x="107" y="3"/>
                  </a:lnTo>
                  <a:lnTo>
                    <a:pt x="104" y="3"/>
                  </a:lnTo>
                  <a:lnTo>
                    <a:pt x="101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2790;p36"/>
            <p:cNvSpPr/>
            <p:nvPr/>
          </p:nvSpPr>
          <p:spPr>
            <a:xfrm>
              <a:off x="1805750" y="1588725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6" y="0"/>
                  </a:moveTo>
                  <a:lnTo>
                    <a:pt x="1" y="38"/>
                  </a:lnTo>
                  <a:lnTo>
                    <a:pt x="1" y="207"/>
                  </a:lnTo>
                  <a:lnTo>
                    <a:pt x="64" y="17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2791;p36"/>
            <p:cNvSpPr/>
            <p:nvPr/>
          </p:nvSpPr>
          <p:spPr>
            <a:xfrm>
              <a:off x="1713450" y="1536375"/>
              <a:ext cx="92325" cy="57550"/>
            </a:xfrm>
            <a:custGeom>
              <a:avLst/>
              <a:gdLst/>
              <a:ahLst/>
              <a:cxnLst/>
              <a:rect l="l" t="t" r="r" b="b"/>
              <a:pathLst>
                <a:path w="3693" h="2302" extrusionOk="0">
                  <a:moveTo>
                    <a:pt x="1" y="0"/>
                  </a:moveTo>
                  <a:lnTo>
                    <a:pt x="1" y="170"/>
                  </a:lnTo>
                  <a:lnTo>
                    <a:pt x="130" y="244"/>
                  </a:lnTo>
                  <a:lnTo>
                    <a:pt x="446" y="427"/>
                  </a:lnTo>
                  <a:lnTo>
                    <a:pt x="575" y="502"/>
                  </a:lnTo>
                  <a:lnTo>
                    <a:pt x="891" y="685"/>
                  </a:lnTo>
                  <a:lnTo>
                    <a:pt x="1021" y="759"/>
                  </a:lnTo>
                  <a:lnTo>
                    <a:pt x="1338" y="941"/>
                  </a:lnTo>
                  <a:lnTo>
                    <a:pt x="1467" y="1017"/>
                  </a:lnTo>
                  <a:lnTo>
                    <a:pt x="1783" y="1198"/>
                  </a:lnTo>
                  <a:lnTo>
                    <a:pt x="1912" y="1273"/>
                  </a:lnTo>
                  <a:lnTo>
                    <a:pt x="2228" y="1456"/>
                  </a:lnTo>
                  <a:lnTo>
                    <a:pt x="2357" y="1530"/>
                  </a:lnTo>
                  <a:lnTo>
                    <a:pt x="2673" y="1713"/>
                  </a:lnTo>
                  <a:lnTo>
                    <a:pt x="2804" y="1788"/>
                  </a:lnTo>
                  <a:lnTo>
                    <a:pt x="3120" y="1971"/>
                  </a:lnTo>
                  <a:lnTo>
                    <a:pt x="3249" y="2045"/>
                  </a:lnTo>
                  <a:lnTo>
                    <a:pt x="3565" y="2227"/>
                  </a:lnTo>
                  <a:lnTo>
                    <a:pt x="3693" y="2301"/>
                  </a:lnTo>
                  <a:lnTo>
                    <a:pt x="3693" y="2132"/>
                  </a:lnTo>
                  <a:lnTo>
                    <a:pt x="3565" y="2058"/>
                  </a:lnTo>
                  <a:lnTo>
                    <a:pt x="3249" y="1875"/>
                  </a:lnTo>
                  <a:lnTo>
                    <a:pt x="3120" y="1801"/>
                  </a:lnTo>
                  <a:lnTo>
                    <a:pt x="2804" y="1618"/>
                  </a:lnTo>
                  <a:lnTo>
                    <a:pt x="2675" y="1543"/>
                  </a:lnTo>
                  <a:lnTo>
                    <a:pt x="2358" y="1360"/>
                  </a:lnTo>
                  <a:lnTo>
                    <a:pt x="2228" y="1286"/>
                  </a:lnTo>
                  <a:lnTo>
                    <a:pt x="1912" y="1104"/>
                  </a:lnTo>
                  <a:lnTo>
                    <a:pt x="1783" y="1028"/>
                  </a:lnTo>
                  <a:lnTo>
                    <a:pt x="1467" y="847"/>
                  </a:lnTo>
                  <a:lnTo>
                    <a:pt x="1338" y="772"/>
                  </a:lnTo>
                  <a:lnTo>
                    <a:pt x="1021" y="589"/>
                  </a:lnTo>
                  <a:lnTo>
                    <a:pt x="892" y="514"/>
                  </a:lnTo>
                  <a:lnTo>
                    <a:pt x="576" y="332"/>
                  </a:lnTo>
                  <a:lnTo>
                    <a:pt x="446" y="257"/>
                  </a:lnTo>
                  <a:lnTo>
                    <a:pt x="130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2792;p36"/>
            <p:cNvSpPr/>
            <p:nvPr/>
          </p:nvSpPr>
          <p:spPr>
            <a:xfrm>
              <a:off x="1802550" y="158687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6" y="0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4" y="7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2793;p36"/>
            <p:cNvSpPr/>
            <p:nvPr/>
          </p:nvSpPr>
          <p:spPr>
            <a:xfrm>
              <a:off x="1805750" y="1580275"/>
              <a:ext cx="1725" cy="28250"/>
            </a:xfrm>
            <a:custGeom>
              <a:avLst/>
              <a:gdLst/>
              <a:ahLst/>
              <a:cxnLst/>
              <a:rect l="l" t="t" r="r" b="b"/>
              <a:pathLst>
                <a:path w="69" h="1130" extrusionOk="0">
                  <a:moveTo>
                    <a:pt x="69" y="0"/>
                  </a:moveTo>
                  <a:lnTo>
                    <a:pt x="3" y="38"/>
                  </a:lnTo>
                  <a:lnTo>
                    <a:pt x="1" y="1130"/>
                  </a:lnTo>
                  <a:lnTo>
                    <a:pt x="64" y="10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2794;p36"/>
            <p:cNvSpPr/>
            <p:nvPr/>
          </p:nvSpPr>
          <p:spPr>
            <a:xfrm>
              <a:off x="1803250" y="1577375"/>
              <a:ext cx="4200" cy="3825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5" y="40"/>
                  </a:moveTo>
                  <a:cubicBezTo>
                    <a:pt x="3" y="40"/>
                    <a:pt x="2" y="41"/>
                    <a:pt x="0" y="42"/>
                  </a:cubicBezTo>
                  <a:lnTo>
                    <a:pt x="5" y="40"/>
                  </a:lnTo>
                  <a:close/>
                  <a:moveTo>
                    <a:pt x="74" y="0"/>
                  </a:moveTo>
                  <a:lnTo>
                    <a:pt x="70" y="2"/>
                  </a:lnTo>
                  <a:cubicBezTo>
                    <a:pt x="69" y="3"/>
                    <a:pt x="66" y="3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8"/>
                    <a:pt x="12" y="37"/>
                    <a:pt x="15" y="37"/>
                  </a:cubicBezTo>
                  <a:cubicBezTo>
                    <a:pt x="17" y="37"/>
                    <a:pt x="19" y="38"/>
                    <a:pt x="21" y="38"/>
                  </a:cubicBezTo>
                  <a:cubicBezTo>
                    <a:pt x="25" y="38"/>
                    <a:pt x="29" y="39"/>
                    <a:pt x="32" y="41"/>
                  </a:cubicBezTo>
                  <a:cubicBezTo>
                    <a:pt x="37" y="42"/>
                    <a:pt x="43" y="44"/>
                    <a:pt x="45" y="47"/>
                  </a:cubicBezTo>
                  <a:cubicBezTo>
                    <a:pt x="50" y="50"/>
                    <a:pt x="54" y="52"/>
                    <a:pt x="58" y="55"/>
                  </a:cubicBezTo>
                  <a:cubicBezTo>
                    <a:pt x="61" y="57"/>
                    <a:pt x="63" y="60"/>
                    <a:pt x="64" y="61"/>
                  </a:cubicBezTo>
                  <a:cubicBezTo>
                    <a:pt x="69" y="65"/>
                    <a:pt x="72" y="70"/>
                    <a:pt x="74" y="76"/>
                  </a:cubicBezTo>
                  <a:cubicBezTo>
                    <a:pt x="79" y="80"/>
                    <a:pt x="82" y="84"/>
                    <a:pt x="85" y="89"/>
                  </a:cubicBezTo>
                  <a:cubicBezTo>
                    <a:pt x="87" y="94"/>
                    <a:pt x="90" y="99"/>
                    <a:pt x="92" y="105"/>
                  </a:cubicBezTo>
                  <a:cubicBezTo>
                    <a:pt x="95" y="109"/>
                    <a:pt x="96" y="115"/>
                    <a:pt x="98" y="121"/>
                  </a:cubicBezTo>
                  <a:cubicBezTo>
                    <a:pt x="99" y="126"/>
                    <a:pt x="101" y="131"/>
                    <a:pt x="102" y="137"/>
                  </a:cubicBezTo>
                  <a:cubicBezTo>
                    <a:pt x="102" y="141"/>
                    <a:pt x="103" y="147"/>
                    <a:pt x="103" y="152"/>
                  </a:cubicBezTo>
                  <a:lnTo>
                    <a:pt x="167" y="115"/>
                  </a:lnTo>
                  <a:lnTo>
                    <a:pt x="167" y="112"/>
                  </a:lnTo>
                  <a:lnTo>
                    <a:pt x="167" y="109"/>
                  </a:lnTo>
                  <a:lnTo>
                    <a:pt x="167" y="106"/>
                  </a:lnTo>
                  <a:cubicBezTo>
                    <a:pt x="167" y="105"/>
                    <a:pt x="167" y="103"/>
                    <a:pt x="167" y="102"/>
                  </a:cubicBezTo>
                  <a:lnTo>
                    <a:pt x="167" y="99"/>
                  </a:lnTo>
                  <a:lnTo>
                    <a:pt x="167" y="96"/>
                  </a:lnTo>
                  <a:cubicBezTo>
                    <a:pt x="167" y="94"/>
                    <a:pt x="167" y="93"/>
                    <a:pt x="167" y="93"/>
                  </a:cubicBezTo>
                  <a:lnTo>
                    <a:pt x="167" y="89"/>
                  </a:lnTo>
                  <a:cubicBezTo>
                    <a:pt x="167" y="87"/>
                    <a:pt x="167" y="87"/>
                    <a:pt x="166" y="86"/>
                  </a:cubicBezTo>
                  <a:cubicBezTo>
                    <a:pt x="166" y="84"/>
                    <a:pt x="166" y="84"/>
                    <a:pt x="166" y="83"/>
                  </a:cubicBezTo>
                  <a:cubicBezTo>
                    <a:pt x="166" y="81"/>
                    <a:pt x="166" y="81"/>
                    <a:pt x="164" y="80"/>
                  </a:cubicBezTo>
                  <a:lnTo>
                    <a:pt x="164" y="77"/>
                  </a:lnTo>
                  <a:lnTo>
                    <a:pt x="163" y="73"/>
                  </a:lnTo>
                  <a:lnTo>
                    <a:pt x="161" y="70"/>
                  </a:lnTo>
                  <a:cubicBezTo>
                    <a:pt x="161" y="70"/>
                    <a:pt x="161" y="68"/>
                    <a:pt x="160" y="68"/>
                  </a:cubicBezTo>
                  <a:cubicBezTo>
                    <a:pt x="160" y="67"/>
                    <a:pt x="160" y="65"/>
                    <a:pt x="159" y="64"/>
                  </a:cubicBezTo>
                  <a:lnTo>
                    <a:pt x="157" y="61"/>
                  </a:lnTo>
                  <a:cubicBezTo>
                    <a:pt x="157" y="60"/>
                    <a:pt x="156" y="58"/>
                    <a:pt x="156" y="57"/>
                  </a:cubicBezTo>
                  <a:lnTo>
                    <a:pt x="153" y="54"/>
                  </a:lnTo>
                  <a:lnTo>
                    <a:pt x="153" y="52"/>
                  </a:lnTo>
                  <a:cubicBezTo>
                    <a:pt x="151" y="50"/>
                    <a:pt x="150" y="47"/>
                    <a:pt x="148" y="45"/>
                  </a:cubicBezTo>
                  <a:lnTo>
                    <a:pt x="144" y="39"/>
                  </a:lnTo>
                  <a:lnTo>
                    <a:pt x="141" y="35"/>
                  </a:lnTo>
                  <a:cubicBezTo>
                    <a:pt x="141" y="35"/>
                    <a:pt x="140" y="34"/>
                    <a:pt x="140" y="32"/>
                  </a:cubicBezTo>
                  <a:lnTo>
                    <a:pt x="137" y="29"/>
                  </a:lnTo>
                  <a:lnTo>
                    <a:pt x="134" y="26"/>
                  </a:lnTo>
                  <a:lnTo>
                    <a:pt x="132" y="25"/>
                  </a:lnTo>
                  <a:cubicBezTo>
                    <a:pt x="131" y="23"/>
                    <a:pt x="130" y="22"/>
                    <a:pt x="130" y="22"/>
                  </a:cubicBezTo>
                  <a:lnTo>
                    <a:pt x="127" y="19"/>
                  </a:lnTo>
                  <a:lnTo>
                    <a:pt x="124" y="16"/>
                  </a:lnTo>
                  <a:lnTo>
                    <a:pt x="122" y="15"/>
                  </a:lnTo>
                  <a:lnTo>
                    <a:pt x="121" y="15"/>
                  </a:lnTo>
                  <a:lnTo>
                    <a:pt x="118" y="12"/>
                  </a:lnTo>
                  <a:lnTo>
                    <a:pt x="115" y="10"/>
                  </a:lnTo>
                  <a:lnTo>
                    <a:pt x="112" y="9"/>
                  </a:lnTo>
                  <a:lnTo>
                    <a:pt x="111" y="6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102" y="3"/>
                  </a:lnTo>
                  <a:lnTo>
                    <a:pt x="101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2795;p36"/>
            <p:cNvSpPr/>
            <p:nvPr/>
          </p:nvSpPr>
          <p:spPr>
            <a:xfrm>
              <a:off x="1802525" y="15781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40" y="0"/>
                  </a:moveTo>
                  <a:cubicBezTo>
                    <a:pt x="18" y="0"/>
                    <a:pt x="3" y="17"/>
                    <a:pt x="3" y="47"/>
                  </a:cubicBezTo>
                  <a:lnTo>
                    <a:pt x="2" y="386"/>
                  </a:lnTo>
                  <a:lnTo>
                    <a:pt x="128" y="460"/>
                  </a:lnTo>
                  <a:lnTo>
                    <a:pt x="128" y="629"/>
                  </a:lnTo>
                  <a:lnTo>
                    <a:pt x="2" y="555"/>
                  </a:lnTo>
                  <a:lnTo>
                    <a:pt x="0" y="1138"/>
                  </a:lnTo>
                  <a:lnTo>
                    <a:pt x="130" y="1214"/>
                  </a:lnTo>
                  <a:lnTo>
                    <a:pt x="132" y="120"/>
                  </a:lnTo>
                  <a:cubicBezTo>
                    <a:pt x="131" y="76"/>
                    <a:pt x="106" y="33"/>
                    <a:pt x="69" y="9"/>
                  </a:cubicBezTo>
                  <a:cubicBezTo>
                    <a:pt x="58" y="3"/>
                    <a:pt x="49" y="0"/>
                    <a:pt x="4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2796;p36"/>
            <p:cNvSpPr/>
            <p:nvPr/>
          </p:nvSpPr>
          <p:spPr>
            <a:xfrm>
              <a:off x="1605575" y="1551950"/>
              <a:ext cx="150125" cy="86950"/>
            </a:xfrm>
            <a:custGeom>
              <a:avLst/>
              <a:gdLst/>
              <a:ahLst/>
              <a:cxnLst/>
              <a:rect l="l" t="t" r="r" b="b"/>
              <a:pathLst>
                <a:path w="6005" h="3478" extrusionOk="0">
                  <a:moveTo>
                    <a:pt x="3070" y="1"/>
                  </a:moveTo>
                  <a:lnTo>
                    <a:pt x="0" y="1784"/>
                  </a:lnTo>
                  <a:lnTo>
                    <a:pt x="2935" y="3478"/>
                  </a:lnTo>
                  <a:lnTo>
                    <a:pt x="6005" y="1694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2797;p36"/>
            <p:cNvSpPr/>
            <p:nvPr/>
          </p:nvSpPr>
          <p:spPr>
            <a:xfrm>
              <a:off x="1678950" y="1594300"/>
              <a:ext cx="76750" cy="45075"/>
            </a:xfrm>
            <a:custGeom>
              <a:avLst/>
              <a:gdLst/>
              <a:ahLst/>
              <a:cxnLst/>
              <a:rect l="l" t="t" r="r" b="b"/>
              <a:pathLst>
                <a:path w="3070" h="1803" extrusionOk="0">
                  <a:moveTo>
                    <a:pt x="3070" y="0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19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2798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2799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2800;p36"/>
            <p:cNvSpPr/>
            <p:nvPr/>
          </p:nvSpPr>
          <p:spPr>
            <a:xfrm>
              <a:off x="1678950" y="1594725"/>
              <a:ext cx="76750" cy="45100"/>
            </a:xfrm>
            <a:custGeom>
              <a:avLst/>
              <a:gdLst/>
              <a:ahLst/>
              <a:cxnLst/>
              <a:rect l="l" t="t" r="r" b="b"/>
              <a:pathLst>
                <a:path w="3070" h="1804" extrusionOk="0">
                  <a:moveTo>
                    <a:pt x="3070" y="1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20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2801;p36"/>
            <p:cNvSpPr/>
            <p:nvPr/>
          </p:nvSpPr>
          <p:spPr>
            <a:xfrm>
              <a:off x="1605575" y="1596975"/>
              <a:ext cx="73400" cy="42850"/>
            </a:xfrm>
            <a:custGeom>
              <a:avLst/>
              <a:gdLst/>
              <a:ahLst/>
              <a:cxnLst/>
              <a:rect l="l" t="t" r="r" b="b"/>
              <a:pathLst>
                <a:path w="2936" h="1714" extrusionOk="0">
                  <a:moveTo>
                    <a:pt x="0" y="1"/>
                  </a:moveTo>
                  <a:lnTo>
                    <a:pt x="0" y="20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2802;p36"/>
            <p:cNvSpPr/>
            <p:nvPr/>
          </p:nvSpPr>
          <p:spPr>
            <a:xfrm>
              <a:off x="1678950" y="1595200"/>
              <a:ext cx="76750" cy="45050"/>
            </a:xfrm>
            <a:custGeom>
              <a:avLst/>
              <a:gdLst/>
              <a:ahLst/>
              <a:cxnLst/>
              <a:rect l="l" t="t" r="r" b="b"/>
              <a:pathLst>
                <a:path w="3070" h="1802" extrusionOk="0">
                  <a:moveTo>
                    <a:pt x="3070" y="1"/>
                  </a:moveTo>
                  <a:lnTo>
                    <a:pt x="0" y="1783"/>
                  </a:lnTo>
                  <a:lnTo>
                    <a:pt x="0" y="1802"/>
                  </a:lnTo>
                  <a:lnTo>
                    <a:pt x="3070" y="18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2803;p36"/>
            <p:cNvSpPr/>
            <p:nvPr/>
          </p:nvSpPr>
          <p:spPr>
            <a:xfrm>
              <a:off x="1605575" y="1597425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9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2804;p36"/>
            <p:cNvSpPr/>
            <p:nvPr/>
          </p:nvSpPr>
          <p:spPr>
            <a:xfrm>
              <a:off x="1799250" y="15949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6" y="1"/>
                  </a:moveTo>
                  <a:lnTo>
                    <a:pt x="1" y="37"/>
                  </a:lnTo>
                  <a:lnTo>
                    <a:pt x="65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2805;p36"/>
            <p:cNvSpPr/>
            <p:nvPr/>
          </p:nvSpPr>
          <p:spPr>
            <a:xfrm>
              <a:off x="1799250" y="1595900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1" y="0"/>
                  </a:moveTo>
                  <a:lnTo>
                    <a:pt x="2" y="585"/>
                  </a:lnTo>
                  <a:lnTo>
                    <a:pt x="68" y="622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2806;p36"/>
            <p:cNvSpPr/>
            <p:nvPr/>
          </p:nvSpPr>
          <p:spPr>
            <a:xfrm>
              <a:off x="1800850" y="1590750"/>
              <a:ext cx="1675" cy="5175"/>
            </a:xfrm>
            <a:custGeom>
              <a:avLst/>
              <a:gdLst/>
              <a:ahLst/>
              <a:cxnLst/>
              <a:rect l="l" t="t" r="r" b="b"/>
              <a:pathLst>
                <a:path w="67" h="207" extrusionOk="0">
                  <a:moveTo>
                    <a:pt x="1" y="0"/>
                  </a:moveTo>
                  <a:lnTo>
                    <a:pt x="2" y="170"/>
                  </a:lnTo>
                  <a:lnTo>
                    <a:pt x="66" y="206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2807;p36"/>
            <p:cNvSpPr/>
            <p:nvPr/>
          </p:nvSpPr>
          <p:spPr>
            <a:xfrm>
              <a:off x="1799250" y="1590750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1" y="37"/>
                  </a:lnTo>
                  <a:lnTo>
                    <a:pt x="65" y="74"/>
                  </a:lnTo>
                  <a:lnTo>
                    <a:pt x="130" y="3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2808;p36"/>
            <p:cNvSpPr/>
            <p:nvPr/>
          </p:nvSpPr>
          <p:spPr>
            <a:xfrm>
              <a:off x="1788125" y="1602350"/>
              <a:ext cx="1675" cy="15525"/>
            </a:xfrm>
            <a:custGeom>
              <a:avLst/>
              <a:gdLst/>
              <a:ahLst/>
              <a:cxnLst/>
              <a:rect l="l" t="t" r="r" b="b"/>
              <a:pathLst>
                <a:path w="67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6" y="621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2809;p36"/>
            <p:cNvSpPr/>
            <p:nvPr/>
          </p:nvSpPr>
          <p:spPr>
            <a:xfrm>
              <a:off x="1789725" y="16014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3" y="58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2810;p36"/>
            <p:cNvSpPr/>
            <p:nvPr/>
          </p:nvSpPr>
          <p:spPr>
            <a:xfrm>
              <a:off x="1788125" y="1600450"/>
              <a:ext cx="4900" cy="2875"/>
            </a:xfrm>
            <a:custGeom>
              <a:avLst/>
              <a:gdLst/>
              <a:ahLst/>
              <a:cxnLst/>
              <a:rect l="l" t="t" r="r" b="b"/>
              <a:pathLst>
                <a:path w="196" h="115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5" y="3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2811;p36"/>
            <p:cNvSpPr/>
            <p:nvPr/>
          </p:nvSpPr>
          <p:spPr>
            <a:xfrm>
              <a:off x="1799225" y="15831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1" y="0"/>
                  </a:moveTo>
                  <a:lnTo>
                    <a:pt x="2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2812;p36"/>
            <p:cNvSpPr/>
            <p:nvPr/>
          </p:nvSpPr>
          <p:spPr>
            <a:xfrm>
              <a:off x="1800850" y="158015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1" y="10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40"/>
                    <a:pt x="111" y="43"/>
                  </a:cubicBezTo>
                  <a:lnTo>
                    <a:pt x="46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2813;p36"/>
            <p:cNvSpPr/>
            <p:nvPr/>
          </p:nvSpPr>
          <p:spPr>
            <a:xfrm>
              <a:off x="1800850" y="158027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0"/>
                  </a:moveTo>
                  <a:cubicBezTo>
                    <a:pt x="7" y="0"/>
                    <a:pt x="2" y="2"/>
                    <a:pt x="1" y="5"/>
                  </a:cubicBezTo>
                  <a:lnTo>
                    <a:pt x="65" y="42"/>
                  </a:lnTo>
                  <a:cubicBezTo>
                    <a:pt x="67" y="39"/>
                    <a:pt x="70" y="38"/>
                    <a:pt x="73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2814;p36"/>
            <p:cNvSpPr/>
            <p:nvPr/>
          </p:nvSpPr>
          <p:spPr>
            <a:xfrm>
              <a:off x="1801075" y="1580200"/>
              <a:ext cx="1825" cy="1025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8" y="0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lnTo>
                    <a:pt x="73" y="3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2815;p36"/>
            <p:cNvSpPr/>
            <p:nvPr/>
          </p:nvSpPr>
          <p:spPr>
            <a:xfrm>
              <a:off x="1801250" y="15801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" y="1"/>
                  </a:moveTo>
                  <a:lnTo>
                    <a:pt x="1" y="2"/>
                  </a:lnTo>
                  <a:lnTo>
                    <a:pt x="66" y="40"/>
                  </a:lnTo>
                  <a:cubicBezTo>
                    <a:pt x="67" y="40"/>
                    <a:pt x="69" y="39"/>
                    <a:pt x="70" y="39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2816;p36"/>
            <p:cNvSpPr/>
            <p:nvPr/>
          </p:nvSpPr>
          <p:spPr>
            <a:xfrm>
              <a:off x="18014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4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2817;p36"/>
            <p:cNvSpPr/>
            <p:nvPr/>
          </p:nvSpPr>
          <p:spPr>
            <a:xfrm>
              <a:off x="18015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2818;p36"/>
            <p:cNvSpPr/>
            <p:nvPr/>
          </p:nvSpPr>
          <p:spPr>
            <a:xfrm>
              <a:off x="18016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2819;p36"/>
            <p:cNvSpPr/>
            <p:nvPr/>
          </p:nvSpPr>
          <p:spPr>
            <a:xfrm>
              <a:off x="18017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2820;p36"/>
            <p:cNvSpPr/>
            <p:nvPr/>
          </p:nvSpPr>
          <p:spPr>
            <a:xfrm>
              <a:off x="1801825" y="1580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8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2821;p36"/>
            <p:cNvSpPr/>
            <p:nvPr/>
          </p:nvSpPr>
          <p:spPr>
            <a:xfrm>
              <a:off x="1801900" y="1580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1"/>
                  </a:moveTo>
                  <a:lnTo>
                    <a:pt x="65" y="38"/>
                  </a:lnTo>
                  <a:cubicBezTo>
                    <a:pt x="65" y="38"/>
                    <a:pt x="66" y="38"/>
                    <a:pt x="67" y="39"/>
                  </a:cubicBezTo>
                  <a:lnTo>
                    <a:pt x="67" y="39"/>
                  </a:lnTo>
                  <a:lnTo>
                    <a:pt x="4" y="2"/>
                  </a:lnTo>
                  <a:lnTo>
                    <a:pt x="1" y="1"/>
                  </a:lnTo>
                  <a:close/>
                  <a:moveTo>
                    <a:pt x="67" y="39"/>
                  </a:moveTo>
                  <a:lnTo>
                    <a:pt x="69" y="40"/>
                  </a:lnTo>
                  <a:cubicBezTo>
                    <a:pt x="68" y="39"/>
                    <a:pt x="67" y="39"/>
                    <a:pt x="67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2822;p36"/>
            <p:cNvSpPr/>
            <p:nvPr/>
          </p:nvSpPr>
          <p:spPr>
            <a:xfrm>
              <a:off x="1801975" y="1580275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2823;p36"/>
            <p:cNvSpPr/>
            <p:nvPr/>
          </p:nvSpPr>
          <p:spPr>
            <a:xfrm>
              <a:off x="1791350" y="15916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1"/>
                  </a:moveTo>
                  <a:lnTo>
                    <a:pt x="1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2824;p36"/>
            <p:cNvSpPr/>
            <p:nvPr/>
          </p:nvSpPr>
          <p:spPr>
            <a:xfrm>
              <a:off x="1799225" y="15803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1"/>
                  </a:moveTo>
                  <a:cubicBezTo>
                    <a:pt x="27" y="25"/>
                    <a:pt x="3" y="67"/>
                    <a:pt x="1" y="112"/>
                  </a:cubicBezTo>
                  <a:lnTo>
                    <a:pt x="64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2825;p36"/>
            <p:cNvSpPr/>
            <p:nvPr/>
          </p:nvSpPr>
          <p:spPr>
            <a:xfrm>
              <a:off x="1799225" y="15828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1" y="1"/>
                  </a:moveTo>
                  <a:cubicBezTo>
                    <a:pt x="1" y="5"/>
                    <a:pt x="1" y="8"/>
                    <a:pt x="1" y="12"/>
                  </a:cubicBezTo>
                  <a:lnTo>
                    <a:pt x="64" y="50"/>
                  </a:lnTo>
                  <a:lnTo>
                    <a:pt x="66" y="50"/>
                  </a:lnTo>
                  <a:cubicBezTo>
                    <a:pt x="64" y="46"/>
                    <a:pt x="64" y="41"/>
                    <a:pt x="66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2826;p36"/>
            <p:cNvSpPr/>
            <p:nvPr/>
          </p:nvSpPr>
          <p:spPr>
            <a:xfrm>
              <a:off x="1799250" y="158262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lnTo>
                    <a:pt x="1" y="11"/>
                  </a:lnTo>
                  <a:lnTo>
                    <a:pt x="65" y="47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2827;p36"/>
            <p:cNvSpPr/>
            <p:nvPr/>
          </p:nvSpPr>
          <p:spPr>
            <a:xfrm>
              <a:off x="1799300" y="1582450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cubicBezTo>
                    <a:pt x="0" y="3"/>
                    <a:pt x="0" y="6"/>
                    <a:pt x="0" y="7"/>
                  </a:cubicBezTo>
                  <a:lnTo>
                    <a:pt x="64" y="45"/>
                  </a:lnTo>
                  <a:cubicBezTo>
                    <a:pt x="64" y="42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2828;p36"/>
            <p:cNvSpPr/>
            <p:nvPr/>
          </p:nvSpPr>
          <p:spPr>
            <a:xfrm>
              <a:off x="1799325" y="15823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2"/>
                    <a:pt x="68" y="40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2829;p36"/>
            <p:cNvSpPr/>
            <p:nvPr/>
          </p:nvSpPr>
          <p:spPr>
            <a:xfrm>
              <a:off x="1799375" y="15821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0" y="7"/>
                  </a:lnTo>
                  <a:lnTo>
                    <a:pt x="66" y="44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2830;p36"/>
            <p:cNvSpPr/>
            <p:nvPr/>
          </p:nvSpPr>
          <p:spPr>
            <a:xfrm>
              <a:off x="1799450" y="15819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4"/>
                  </a:lnTo>
                  <a:cubicBezTo>
                    <a:pt x="65" y="42"/>
                    <a:pt x="65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2831;p36"/>
            <p:cNvSpPr/>
            <p:nvPr/>
          </p:nvSpPr>
          <p:spPr>
            <a:xfrm>
              <a:off x="1799475" y="1581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3"/>
                    <a:pt x="67" y="41"/>
                    <a:pt x="69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2832;p36"/>
            <p:cNvSpPr/>
            <p:nvPr/>
          </p:nvSpPr>
          <p:spPr>
            <a:xfrm>
              <a:off x="1799550" y="1581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2833;p36"/>
            <p:cNvSpPr/>
            <p:nvPr/>
          </p:nvSpPr>
          <p:spPr>
            <a:xfrm>
              <a:off x="1799625" y="1581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3" y="2"/>
                    <a:pt x="2" y="4"/>
                    <a:pt x="0" y="5"/>
                  </a:cubicBezTo>
                  <a:lnTo>
                    <a:pt x="66" y="43"/>
                  </a:lnTo>
                  <a:lnTo>
                    <a:pt x="69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2834;p36"/>
            <p:cNvSpPr/>
            <p:nvPr/>
          </p:nvSpPr>
          <p:spPr>
            <a:xfrm>
              <a:off x="1799700" y="15814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2835;p36"/>
            <p:cNvSpPr/>
            <p:nvPr/>
          </p:nvSpPr>
          <p:spPr>
            <a:xfrm>
              <a:off x="1799800" y="1581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7"/>
                  </a:lnTo>
                  <a:lnTo>
                    <a:pt x="65" y="44"/>
                  </a:lnTo>
                  <a:lnTo>
                    <a:pt x="69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2836;p36"/>
            <p:cNvSpPr/>
            <p:nvPr/>
          </p:nvSpPr>
          <p:spPr>
            <a:xfrm>
              <a:off x="1799875" y="15811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2837;p36"/>
            <p:cNvSpPr/>
            <p:nvPr/>
          </p:nvSpPr>
          <p:spPr>
            <a:xfrm>
              <a:off x="1799975" y="15810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7" y="0"/>
                  </a:moveTo>
                  <a:cubicBezTo>
                    <a:pt x="5" y="2"/>
                    <a:pt x="2" y="5"/>
                    <a:pt x="1" y="6"/>
                  </a:cubicBezTo>
                  <a:lnTo>
                    <a:pt x="66" y="44"/>
                  </a:lnTo>
                  <a:cubicBezTo>
                    <a:pt x="68" y="42"/>
                    <a:pt x="69" y="39"/>
                    <a:pt x="71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2838;p36"/>
            <p:cNvSpPr/>
            <p:nvPr/>
          </p:nvSpPr>
          <p:spPr>
            <a:xfrm>
              <a:off x="1800125" y="15808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2" y="5"/>
                    <a:pt x="1" y="8"/>
                  </a:cubicBezTo>
                  <a:lnTo>
                    <a:pt x="65" y="46"/>
                  </a:lnTo>
                  <a:lnTo>
                    <a:pt x="66" y="46"/>
                  </a:lnTo>
                  <a:cubicBezTo>
                    <a:pt x="67" y="43"/>
                    <a:pt x="70" y="42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2839;p36"/>
            <p:cNvSpPr/>
            <p:nvPr/>
          </p:nvSpPr>
          <p:spPr>
            <a:xfrm>
              <a:off x="1800325" y="1580425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4"/>
                    <a:pt x="7" y="10"/>
                    <a:pt x="0" y="16"/>
                  </a:cubicBezTo>
                  <a:lnTo>
                    <a:pt x="65" y="54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2840;p36"/>
            <p:cNvSpPr/>
            <p:nvPr/>
          </p:nvSpPr>
          <p:spPr>
            <a:xfrm>
              <a:off x="1800850" y="1581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5"/>
                    <a:pt x="4" y="76"/>
                    <a:pt x="1" y="122"/>
                  </a:cubicBezTo>
                  <a:lnTo>
                    <a:pt x="1" y="461"/>
                  </a:lnTo>
                  <a:lnTo>
                    <a:pt x="66" y="424"/>
                  </a:lnTo>
                  <a:lnTo>
                    <a:pt x="66" y="593"/>
                  </a:lnTo>
                  <a:lnTo>
                    <a:pt x="1" y="631"/>
                  </a:lnTo>
                  <a:lnTo>
                    <a:pt x="4" y="1214"/>
                  </a:lnTo>
                  <a:lnTo>
                    <a:pt x="133" y="1140"/>
                  </a:lnTo>
                  <a:lnTo>
                    <a:pt x="130" y="47"/>
                  </a:lnTo>
                  <a:cubicBezTo>
                    <a:pt x="130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2841;p36"/>
            <p:cNvSpPr/>
            <p:nvPr/>
          </p:nvSpPr>
          <p:spPr>
            <a:xfrm>
              <a:off x="1788100" y="15962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0"/>
                  </a:moveTo>
                  <a:lnTo>
                    <a:pt x="0" y="76"/>
                  </a:lnTo>
                  <a:lnTo>
                    <a:pt x="66" y="113"/>
                  </a:lnTo>
                  <a:lnTo>
                    <a:pt x="195" y="3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2842;p36"/>
            <p:cNvSpPr/>
            <p:nvPr/>
          </p:nvSpPr>
          <p:spPr>
            <a:xfrm>
              <a:off x="1777000" y="16069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3" y="3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2843;p36"/>
            <p:cNvSpPr/>
            <p:nvPr/>
          </p:nvSpPr>
          <p:spPr>
            <a:xfrm>
              <a:off x="1777000" y="16087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1" y="1"/>
                  </a:moveTo>
                  <a:lnTo>
                    <a:pt x="2" y="585"/>
                  </a:lnTo>
                  <a:lnTo>
                    <a:pt x="66" y="622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2844;p36"/>
            <p:cNvSpPr/>
            <p:nvPr/>
          </p:nvSpPr>
          <p:spPr>
            <a:xfrm>
              <a:off x="1778600" y="16078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2845;p36"/>
            <p:cNvSpPr/>
            <p:nvPr/>
          </p:nvSpPr>
          <p:spPr>
            <a:xfrm>
              <a:off x="1780225" y="15981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5" y="1"/>
                  </a:moveTo>
                  <a:lnTo>
                    <a:pt x="1" y="183"/>
                  </a:lnTo>
                  <a:lnTo>
                    <a:pt x="64" y="220"/>
                  </a:lnTo>
                  <a:lnTo>
                    <a:pt x="381" y="38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2846;p36"/>
            <p:cNvSpPr/>
            <p:nvPr/>
          </p:nvSpPr>
          <p:spPr>
            <a:xfrm>
              <a:off x="1776975" y="16026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0"/>
                  </a:moveTo>
                  <a:lnTo>
                    <a:pt x="0" y="74"/>
                  </a:lnTo>
                  <a:lnTo>
                    <a:pt x="65" y="112"/>
                  </a:lnTo>
                  <a:lnTo>
                    <a:pt x="194" y="3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2847;p36"/>
            <p:cNvSpPr/>
            <p:nvPr/>
          </p:nvSpPr>
          <p:spPr>
            <a:xfrm>
              <a:off x="1765825" y="16152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8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2848;p36"/>
            <p:cNvSpPr/>
            <p:nvPr/>
          </p:nvSpPr>
          <p:spPr>
            <a:xfrm>
              <a:off x="1765825" y="161332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2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8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2849;p36"/>
            <p:cNvSpPr/>
            <p:nvPr/>
          </p:nvSpPr>
          <p:spPr>
            <a:xfrm>
              <a:off x="1767475" y="16142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2850;p36"/>
            <p:cNvSpPr/>
            <p:nvPr/>
          </p:nvSpPr>
          <p:spPr>
            <a:xfrm>
              <a:off x="1769075" y="160452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316" y="0"/>
                  </a:moveTo>
                  <a:lnTo>
                    <a:pt x="0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2851;p36"/>
            <p:cNvSpPr/>
            <p:nvPr/>
          </p:nvSpPr>
          <p:spPr>
            <a:xfrm>
              <a:off x="1765825" y="1609100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130" y="0"/>
                  </a:moveTo>
                  <a:lnTo>
                    <a:pt x="1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2852;p36"/>
            <p:cNvSpPr/>
            <p:nvPr/>
          </p:nvSpPr>
          <p:spPr>
            <a:xfrm>
              <a:off x="1754700" y="16216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1" y="1"/>
                  </a:moveTo>
                  <a:lnTo>
                    <a:pt x="2" y="584"/>
                  </a:lnTo>
                  <a:lnTo>
                    <a:pt x="68" y="621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2853;p36"/>
            <p:cNvSpPr/>
            <p:nvPr/>
          </p:nvSpPr>
          <p:spPr>
            <a:xfrm>
              <a:off x="1754700" y="16197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5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2854;p36"/>
            <p:cNvSpPr/>
            <p:nvPr/>
          </p:nvSpPr>
          <p:spPr>
            <a:xfrm>
              <a:off x="1756300" y="16207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0"/>
                  </a:moveTo>
                  <a:lnTo>
                    <a:pt x="1" y="75"/>
                  </a:lnTo>
                  <a:lnTo>
                    <a:pt x="4" y="658"/>
                  </a:lnTo>
                  <a:lnTo>
                    <a:pt x="133" y="58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2855;p36"/>
            <p:cNvSpPr/>
            <p:nvPr/>
          </p:nvSpPr>
          <p:spPr>
            <a:xfrm>
              <a:off x="1757925" y="16109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7" y="0"/>
                  </a:moveTo>
                  <a:lnTo>
                    <a:pt x="1" y="182"/>
                  </a:lnTo>
                  <a:lnTo>
                    <a:pt x="65" y="219"/>
                  </a:lnTo>
                  <a:lnTo>
                    <a:pt x="381" y="37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2856;p36"/>
            <p:cNvSpPr/>
            <p:nvPr/>
          </p:nvSpPr>
          <p:spPr>
            <a:xfrm>
              <a:off x="1754700" y="16155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4" y="38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2857;p36"/>
            <p:cNvSpPr/>
            <p:nvPr/>
          </p:nvSpPr>
          <p:spPr>
            <a:xfrm>
              <a:off x="1743575" y="162620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4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2858;p36"/>
            <p:cNvSpPr/>
            <p:nvPr/>
          </p:nvSpPr>
          <p:spPr>
            <a:xfrm>
              <a:off x="1746800" y="161740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5" y="220"/>
                  </a:lnTo>
                  <a:lnTo>
                    <a:pt x="381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2859;p36"/>
            <p:cNvSpPr/>
            <p:nvPr/>
          </p:nvSpPr>
          <p:spPr>
            <a:xfrm>
              <a:off x="1743550" y="16219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1"/>
                  </a:moveTo>
                  <a:lnTo>
                    <a:pt x="0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2860;p36"/>
            <p:cNvSpPr/>
            <p:nvPr/>
          </p:nvSpPr>
          <p:spPr>
            <a:xfrm>
              <a:off x="1745175" y="1591650"/>
              <a:ext cx="57350" cy="37375"/>
            </a:xfrm>
            <a:custGeom>
              <a:avLst/>
              <a:gdLst/>
              <a:ahLst/>
              <a:cxnLst/>
              <a:rect l="l" t="t" r="r" b="b"/>
              <a:pathLst>
                <a:path w="2294" h="1495" extrusionOk="0">
                  <a:moveTo>
                    <a:pt x="2293" y="1"/>
                  </a:moveTo>
                  <a:lnTo>
                    <a:pt x="2228" y="38"/>
                  </a:lnTo>
                  <a:lnTo>
                    <a:pt x="1912" y="221"/>
                  </a:lnTo>
                  <a:lnTo>
                    <a:pt x="1783" y="296"/>
                  </a:lnTo>
                  <a:lnTo>
                    <a:pt x="1466" y="478"/>
                  </a:lnTo>
                  <a:lnTo>
                    <a:pt x="1337" y="553"/>
                  </a:lnTo>
                  <a:lnTo>
                    <a:pt x="1021" y="736"/>
                  </a:lnTo>
                  <a:lnTo>
                    <a:pt x="891" y="810"/>
                  </a:lnTo>
                  <a:lnTo>
                    <a:pt x="575" y="992"/>
                  </a:lnTo>
                  <a:lnTo>
                    <a:pt x="446" y="1068"/>
                  </a:lnTo>
                  <a:lnTo>
                    <a:pt x="130" y="1250"/>
                  </a:lnTo>
                  <a:lnTo>
                    <a:pt x="0" y="1324"/>
                  </a:lnTo>
                  <a:lnTo>
                    <a:pt x="0" y="1494"/>
                  </a:lnTo>
                  <a:lnTo>
                    <a:pt x="130" y="1420"/>
                  </a:lnTo>
                  <a:lnTo>
                    <a:pt x="446" y="1237"/>
                  </a:lnTo>
                  <a:lnTo>
                    <a:pt x="576" y="1162"/>
                  </a:lnTo>
                  <a:lnTo>
                    <a:pt x="892" y="981"/>
                  </a:lnTo>
                  <a:lnTo>
                    <a:pt x="1021" y="905"/>
                  </a:lnTo>
                  <a:lnTo>
                    <a:pt x="1337" y="723"/>
                  </a:lnTo>
                  <a:lnTo>
                    <a:pt x="1466" y="647"/>
                  </a:lnTo>
                  <a:lnTo>
                    <a:pt x="1783" y="466"/>
                  </a:lnTo>
                  <a:lnTo>
                    <a:pt x="1913" y="391"/>
                  </a:lnTo>
                  <a:lnTo>
                    <a:pt x="2228" y="208"/>
                  </a:lnTo>
                  <a:lnTo>
                    <a:pt x="2293" y="170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2861;p36"/>
            <p:cNvSpPr/>
            <p:nvPr/>
          </p:nvSpPr>
          <p:spPr>
            <a:xfrm>
              <a:off x="1745150" y="1613250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94" y="1"/>
                  </a:moveTo>
                  <a:cubicBezTo>
                    <a:pt x="86" y="1"/>
                    <a:pt x="76" y="4"/>
                    <a:pt x="65" y="9"/>
                  </a:cubicBezTo>
                  <a:cubicBezTo>
                    <a:pt x="26" y="34"/>
                    <a:pt x="1" y="76"/>
                    <a:pt x="0" y="121"/>
                  </a:cubicBezTo>
                  <a:lnTo>
                    <a:pt x="3" y="1214"/>
                  </a:lnTo>
                  <a:lnTo>
                    <a:pt x="132" y="1139"/>
                  </a:lnTo>
                  <a:lnTo>
                    <a:pt x="131" y="556"/>
                  </a:lnTo>
                  <a:lnTo>
                    <a:pt x="1" y="630"/>
                  </a:lnTo>
                  <a:lnTo>
                    <a:pt x="1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2862;p36"/>
            <p:cNvSpPr/>
            <p:nvPr/>
          </p:nvSpPr>
          <p:spPr>
            <a:xfrm>
              <a:off x="1743550" y="1623800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0" y="1"/>
                  </a:moveTo>
                  <a:lnTo>
                    <a:pt x="2" y="170"/>
                  </a:lnTo>
                  <a:lnTo>
                    <a:pt x="65" y="208"/>
                  </a:lnTo>
                  <a:lnTo>
                    <a:pt x="6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2863;p36"/>
            <p:cNvSpPr/>
            <p:nvPr/>
          </p:nvSpPr>
          <p:spPr>
            <a:xfrm>
              <a:off x="1743550" y="1615325"/>
              <a:ext cx="1675" cy="28300"/>
            </a:xfrm>
            <a:custGeom>
              <a:avLst/>
              <a:gdLst/>
              <a:ahLst/>
              <a:cxnLst/>
              <a:rect l="l" t="t" r="r" b="b"/>
              <a:pathLst>
                <a:path w="67" h="1132" extrusionOk="0">
                  <a:moveTo>
                    <a:pt x="0" y="0"/>
                  </a:moveTo>
                  <a:lnTo>
                    <a:pt x="3" y="1094"/>
                  </a:lnTo>
                  <a:lnTo>
                    <a:pt x="67" y="113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2864;p36"/>
            <p:cNvSpPr/>
            <p:nvPr/>
          </p:nvSpPr>
          <p:spPr>
            <a:xfrm>
              <a:off x="1745150" y="16123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8" y="1"/>
                    <a:pt x="8" y="4"/>
                    <a:pt x="0" y="10"/>
                  </a:cubicBezTo>
                  <a:lnTo>
                    <a:pt x="65" y="47"/>
                  </a:lnTo>
                  <a:cubicBezTo>
                    <a:pt x="73" y="42"/>
                    <a:pt x="82" y="39"/>
                    <a:pt x="91" y="39"/>
                  </a:cubicBezTo>
                  <a:cubicBezTo>
                    <a:pt x="98" y="39"/>
                    <a:pt x="104" y="40"/>
                    <a:pt x="110" y="43"/>
                  </a:cubicBezTo>
                  <a:lnTo>
                    <a:pt x="46" y="5"/>
                  </a:lnTo>
                  <a:cubicBezTo>
                    <a:pt x="40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2865;p36"/>
            <p:cNvSpPr/>
            <p:nvPr/>
          </p:nvSpPr>
          <p:spPr>
            <a:xfrm>
              <a:off x="1745150" y="161242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10" y="0"/>
                  </a:moveTo>
                  <a:cubicBezTo>
                    <a:pt x="6" y="2"/>
                    <a:pt x="3" y="3"/>
                    <a:pt x="0" y="5"/>
                  </a:cubicBezTo>
                  <a:lnTo>
                    <a:pt x="65" y="42"/>
                  </a:lnTo>
                  <a:cubicBezTo>
                    <a:pt x="68" y="41"/>
                    <a:pt x="71" y="40"/>
                    <a:pt x="74" y="3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2866;p36"/>
            <p:cNvSpPr/>
            <p:nvPr/>
          </p:nvSpPr>
          <p:spPr>
            <a:xfrm>
              <a:off x="1745400" y="16123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7" y="1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40"/>
                    <a:pt x="71" y="38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2867;p36"/>
            <p:cNvSpPr/>
            <p:nvPr/>
          </p:nvSpPr>
          <p:spPr>
            <a:xfrm>
              <a:off x="1745575" y="16123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lnTo>
                    <a:pt x="0" y="2"/>
                  </a:lnTo>
                  <a:lnTo>
                    <a:pt x="64" y="39"/>
                  </a:lnTo>
                  <a:cubicBezTo>
                    <a:pt x="66" y="39"/>
                    <a:pt x="69" y="38"/>
                    <a:pt x="70" y="38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2868;p36"/>
            <p:cNvSpPr/>
            <p:nvPr/>
          </p:nvSpPr>
          <p:spPr>
            <a:xfrm>
              <a:off x="17457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2869;p36"/>
            <p:cNvSpPr/>
            <p:nvPr/>
          </p:nvSpPr>
          <p:spPr>
            <a:xfrm>
              <a:off x="17458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2870;p36"/>
            <p:cNvSpPr/>
            <p:nvPr/>
          </p:nvSpPr>
          <p:spPr>
            <a:xfrm>
              <a:off x="1745925" y="16123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0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2871;p36"/>
            <p:cNvSpPr/>
            <p:nvPr/>
          </p:nvSpPr>
          <p:spPr>
            <a:xfrm>
              <a:off x="1746050" y="16123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0"/>
                  </a:moveTo>
                  <a:lnTo>
                    <a:pt x="64" y="38"/>
                  </a:lnTo>
                  <a:lnTo>
                    <a:pt x="64" y="39"/>
                  </a:lnTo>
                  <a:lnTo>
                    <a:pt x="67" y="3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2872;p36"/>
            <p:cNvSpPr/>
            <p:nvPr/>
          </p:nvSpPr>
          <p:spPr>
            <a:xfrm>
              <a:off x="1746125" y="16123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2873;p36"/>
            <p:cNvSpPr/>
            <p:nvPr/>
          </p:nvSpPr>
          <p:spPr>
            <a:xfrm>
              <a:off x="1746225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64" y="39"/>
                  </a:lnTo>
                  <a:cubicBezTo>
                    <a:pt x="64" y="39"/>
                    <a:pt x="65" y="39"/>
                    <a:pt x="65" y="39"/>
                  </a:cubicBezTo>
                  <a:lnTo>
                    <a:pt x="65" y="39"/>
                  </a:lnTo>
                  <a:lnTo>
                    <a:pt x="3" y="2"/>
                  </a:lnTo>
                  <a:lnTo>
                    <a:pt x="1" y="1"/>
                  </a:lnTo>
                  <a:close/>
                  <a:moveTo>
                    <a:pt x="65" y="39"/>
                  </a:moveTo>
                  <a:lnTo>
                    <a:pt x="67" y="40"/>
                  </a:lnTo>
                  <a:cubicBezTo>
                    <a:pt x="66" y="39"/>
                    <a:pt x="66" y="39"/>
                    <a:pt x="65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2874;p36"/>
            <p:cNvSpPr/>
            <p:nvPr/>
          </p:nvSpPr>
          <p:spPr>
            <a:xfrm>
              <a:off x="1746300" y="16124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2875;p36"/>
            <p:cNvSpPr/>
            <p:nvPr/>
          </p:nvSpPr>
          <p:spPr>
            <a:xfrm>
              <a:off x="1743550" y="16125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7"/>
                    <a:pt x="0" y="112"/>
                  </a:cubicBezTo>
                  <a:lnTo>
                    <a:pt x="64" y="150"/>
                  </a:lnTo>
                  <a:cubicBezTo>
                    <a:pt x="67" y="105"/>
                    <a:pt x="90" y="63"/>
                    <a:pt x="129" y="38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2876;p36"/>
            <p:cNvSpPr/>
            <p:nvPr/>
          </p:nvSpPr>
          <p:spPr>
            <a:xfrm>
              <a:off x="1743500" y="1615025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1"/>
                  </a:moveTo>
                  <a:cubicBezTo>
                    <a:pt x="1" y="5"/>
                    <a:pt x="1" y="8"/>
                    <a:pt x="2" y="12"/>
                  </a:cubicBezTo>
                  <a:lnTo>
                    <a:pt x="65" y="49"/>
                  </a:lnTo>
                  <a:lnTo>
                    <a:pt x="65" y="49"/>
                  </a:lnTo>
                  <a:cubicBezTo>
                    <a:pt x="65" y="45"/>
                    <a:pt x="66" y="41"/>
                    <a:pt x="66" y="37"/>
                  </a:cubicBezTo>
                  <a:lnTo>
                    <a:pt x="2" y="1"/>
                  </a:lnTo>
                  <a:close/>
                  <a:moveTo>
                    <a:pt x="65" y="49"/>
                  </a:moveTo>
                  <a:cubicBezTo>
                    <a:pt x="65" y="50"/>
                    <a:pt x="65" y="50"/>
                    <a:pt x="65" y="50"/>
                  </a:cubicBezTo>
                  <a:lnTo>
                    <a:pt x="66" y="50"/>
                  </a:lnTo>
                  <a:lnTo>
                    <a:pt x="65" y="4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2877;p36"/>
            <p:cNvSpPr/>
            <p:nvPr/>
          </p:nvSpPr>
          <p:spPr>
            <a:xfrm>
              <a:off x="1743550" y="1614775"/>
              <a:ext cx="1675" cy="1200"/>
            </a:xfrm>
            <a:custGeom>
              <a:avLst/>
              <a:gdLst/>
              <a:ahLst/>
              <a:cxnLst/>
              <a:rect l="l" t="t" r="r" b="b"/>
              <a:pathLst>
                <a:path w="67" h="48" extrusionOk="0">
                  <a:moveTo>
                    <a:pt x="2" y="1"/>
                  </a:moveTo>
                  <a:cubicBezTo>
                    <a:pt x="2" y="5"/>
                    <a:pt x="0" y="6"/>
                    <a:pt x="0" y="11"/>
                  </a:cubicBezTo>
                  <a:lnTo>
                    <a:pt x="65" y="47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2878;p36"/>
            <p:cNvSpPr/>
            <p:nvPr/>
          </p:nvSpPr>
          <p:spPr>
            <a:xfrm>
              <a:off x="1743575" y="16146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2879;p36"/>
            <p:cNvSpPr/>
            <p:nvPr/>
          </p:nvSpPr>
          <p:spPr>
            <a:xfrm>
              <a:off x="1743625" y="16144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40"/>
                    <a:pt x="67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2880;p36"/>
            <p:cNvSpPr/>
            <p:nvPr/>
          </p:nvSpPr>
          <p:spPr>
            <a:xfrm>
              <a:off x="1743675" y="16142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lnTo>
                    <a:pt x="1" y="8"/>
                  </a:lnTo>
                  <a:lnTo>
                    <a:pt x="65" y="44"/>
                  </a:lnTo>
                  <a:cubicBezTo>
                    <a:pt x="65" y="42"/>
                    <a:pt x="66" y="41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2881;p36"/>
            <p:cNvSpPr/>
            <p:nvPr/>
          </p:nvSpPr>
          <p:spPr>
            <a:xfrm>
              <a:off x="1743725" y="1614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2" y="1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9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2882;p36"/>
            <p:cNvSpPr/>
            <p:nvPr/>
          </p:nvSpPr>
          <p:spPr>
            <a:xfrm>
              <a:off x="1743800" y="16140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2883;p36"/>
            <p:cNvSpPr/>
            <p:nvPr/>
          </p:nvSpPr>
          <p:spPr>
            <a:xfrm>
              <a:off x="1743875" y="161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2884;p36"/>
            <p:cNvSpPr/>
            <p:nvPr/>
          </p:nvSpPr>
          <p:spPr>
            <a:xfrm>
              <a:off x="1743950" y="1613725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2885;p36"/>
            <p:cNvSpPr/>
            <p:nvPr/>
          </p:nvSpPr>
          <p:spPr>
            <a:xfrm>
              <a:off x="1744025" y="16135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4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2886;p36"/>
            <p:cNvSpPr/>
            <p:nvPr/>
          </p:nvSpPr>
          <p:spPr>
            <a:xfrm>
              <a:off x="1744075" y="161345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2887;p36"/>
            <p:cNvSpPr/>
            <p:nvPr/>
          </p:nvSpPr>
          <p:spPr>
            <a:xfrm>
              <a:off x="1744200" y="1613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2888;p36"/>
            <p:cNvSpPr/>
            <p:nvPr/>
          </p:nvSpPr>
          <p:spPr>
            <a:xfrm>
              <a:off x="1744300" y="16131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4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2889;p36"/>
            <p:cNvSpPr/>
            <p:nvPr/>
          </p:nvSpPr>
          <p:spPr>
            <a:xfrm>
              <a:off x="1744425" y="1612975"/>
              <a:ext cx="1825" cy="1150"/>
            </a:xfrm>
            <a:custGeom>
              <a:avLst/>
              <a:gdLst/>
              <a:ahLst/>
              <a:cxnLst/>
              <a:rect l="l" t="t" r="r" b="b"/>
              <a:pathLst>
                <a:path w="73" h="46" extrusionOk="0">
                  <a:moveTo>
                    <a:pt x="7" y="0"/>
                  </a:moveTo>
                  <a:cubicBezTo>
                    <a:pt x="6" y="2"/>
                    <a:pt x="3" y="5"/>
                    <a:pt x="0" y="7"/>
                  </a:cubicBezTo>
                  <a:lnTo>
                    <a:pt x="65" y="45"/>
                  </a:lnTo>
                  <a:cubicBezTo>
                    <a:pt x="67" y="42"/>
                    <a:pt x="70" y="39"/>
                    <a:pt x="73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2890;p36"/>
            <p:cNvSpPr/>
            <p:nvPr/>
          </p:nvSpPr>
          <p:spPr>
            <a:xfrm>
              <a:off x="1744600" y="1612525"/>
              <a:ext cx="2200" cy="1400"/>
            </a:xfrm>
            <a:custGeom>
              <a:avLst/>
              <a:gdLst/>
              <a:ahLst/>
              <a:cxnLst/>
              <a:rect l="l" t="t" r="r" b="b"/>
              <a:pathLst>
                <a:path w="88" h="56" extrusionOk="0">
                  <a:moveTo>
                    <a:pt x="22" y="1"/>
                  </a:moveTo>
                  <a:cubicBezTo>
                    <a:pt x="15" y="5"/>
                    <a:pt x="8" y="11"/>
                    <a:pt x="0" y="18"/>
                  </a:cubicBezTo>
                  <a:lnTo>
                    <a:pt x="66" y="56"/>
                  </a:lnTo>
                  <a:cubicBezTo>
                    <a:pt x="71" y="49"/>
                    <a:pt x="79" y="43"/>
                    <a:pt x="87" y="38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2891;p36"/>
            <p:cNvSpPr/>
            <p:nvPr/>
          </p:nvSpPr>
          <p:spPr>
            <a:xfrm>
              <a:off x="1754675" y="16089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4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2892;p36"/>
            <p:cNvSpPr/>
            <p:nvPr/>
          </p:nvSpPr>
          <p:spPr>
            <a:xfrm>
              <a:off x="1756275" y="1605900"/>
              <a:ext cx="2800" cy="1175"/>
            </a:xfrm>
            <a:custGeom>
              <a:avLst/>
              <a:gdLst/>
              <a:ahLst/>
              <a:cxnLst/>
              <a:rect l="l" t="t" r="r" b="b"/>
              <a:pathLst>
                <a:path w="112" h="47" extrusionOk="0">
                  <a:moveTo>
                    <a:pt x="27" y="0"/>
                  </a:moveTo>
                  <a:cubicBezTo>
                    <a:pt x="18" y="0"/>
                    <a:pt x="9" y="3"/>
                    <a:pt x="0" y="9"/>
                  </a:cubicBezTo>
                  <a:lnTo>
                    <a:pt x="65" y="47"/>
                  </a:lnTo>
                  <a:cubicBezTo>
                    <a:pt x="73" y="41"/>
                    <a:pt x="82" y="38"/>
                    <a:pt x="92" y="38"/>
                  </a:cubicBezTo>
                  <a:cubicBezTo>
                    <a:pt x="98" y="38"/>
                    <a:pt x="105" y="39"/>
                    <a:pt x="112" y="42"/>
                  </a:cubicBezTo>
                  <a:lnTo>
                    <a:pt x="47" y="5"/>
                  </a:lnTo>
                  <a:cubicBezTo>
                    <a:pt x="41" y="2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2893;p36"/>
            <p:cNvSpPr/>
            <p:nvPr/>
          </p:nvSpPr>
          <p:spPr>
            <a:xfrm>
              <a:off x="1756275" y="160600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0" y="1"/>
                  </a:moveTo>
                  <a:cubicBezTo>
                    <a:pt x="7" y="2"/>
                    <a:pt x="5" y="4"/>
                    <a:pt x="0" y="5"/>
                  </a:cubicBezTo>
                  <a:lnTo>
                    <a:pt x="65" y="43"/>
                  </a:lnTo>
                  <a:cubicBezTo>
                    <a:pt x="68" y="40"/>
                    <a:pt x="71" y="38"/>
                    <a:pt x="74" y="38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2894;p36"/>
            <p:cNvSpPr/>
            <p:nvPr/>
          </p:nvSpPr>
          <p:spPr>
            <a:xfrm>
              <a:off x="1756525" y="160592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39"/>
                    <a:pt x="71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2895;p36"/>
            <p:cNvSpPr/>
            <p:nvPr/>
          </p:nvSpPr>
          <p:spPr>
            <a:xfrm>
              <a:off x="1756700" y="16059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6" y="0"/>
                  </a:moveTo>
                  <a:cubicBezTo>
                    <a:pt x="5" y="0"/>
                    <a:pt x="2" y="0"/>
                    <a:pt x="1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2896;p36"/>
            <p:cNvSpPr/>
            <p:nvPr/>
          </p:nvSpPr>
          <p:spPr>
            <a:xfrm>
              <a:off x="1756850" y="16059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4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2897;p36"/>
            <p:cNvSpPr/>
            <p:nvPr/>
          </p:nvSpPr>
          <p:spPr>
            <a:xfrm>
              <a:off x="1756950" y="160590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cubicBezTo>
                    <a:pt x="67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70" y="38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2898;p36"/>
            <p:cNvSpPr/>
            <p:nvPr/>
          </p:nvSpPr>
          <p:spPr>
            <a:xfrm>
              <a:off x="17570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5" y="38"/>
                  </a:lnTo>
                  <a:lnTo>
                    <a:pt x="65" y="37"/>
                  </a:lnTo>
                  <a:lnTo>
                    <a:pt x="68" y="3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2899;p36"/>
            <p:cNvSpPr/>
            <p:nvPr/>
          </p:nvSpPr>
          <p:spPr>
            <a:xfrm>
              <a:off x="17571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2900;p36"/>
            <p:cNvSpPr/>
            <p:nvPr/>
          </p:nvSpPr>
          <p:spPr>
            <a:xfrm>
              <a:off x="1757275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7" y="40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2901;p36"/>
            <p:cNvSpPr/>
            <p:nvPr/>
          </p:nvSpPr>
          <p:spPr>
            <a:xfrm>
              <a:off x="1757350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4" y="4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1" y="1"/>
                  </a:lnTo>
                  <a:close/>
                  <a:moveTo>
                    <a:pt x="56" y="33"/>
                  </a:moveTo>
                  <a:lnTo>
                    <a:pt x="64" y="39"/>
                  </a:lnTo>
                  <a:lnTo>
                    <a:pt x="67" y="40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2902;p36"/>
            <p:cNvSpPr/>
            <p:nvPr/>
          </p:nvSpPr>
          <p:spPr>
            <a:xfrm>
              <a:off x="1757425" y="1606000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7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2903;p36"/>
            <p:cNvSpPr/>
            <p:nvPr/>
          </p:nvSpPr>
          <p:spPr>
            <a:xfrm>
              <a:off x="1756275" y="16068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5" y="0"/>
                  </a:moveTo>
                  <a:cubicBezTo>
                    <a:pt x="86" y="0"/>
                    <a:pt x="76" y="3"/>
                    <a:pt x="65" y="10"/>
                  </a:cubicBezTo>
                  <a:cubicBezTo>
                    <a:pt x="26" y="33"/>
                    <a:pt x="3" y="75"/>
                    <a:pt x="0" y="120"/>
                  </a:cubicBezTo>
                  <a:lnTo>
                    <a:pt x="0" y="459"/>
                  </a:lnTo>
                  <a:lnTo>
                    <a:pt x="131" y="385"/>
                  </a:lnTo>
                  <a:lnTo>
                    <a:pt x="131" y="46"/>
                  </a:lnTo>
                  <a:cubicBezTo>
                    <a:pt x="131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2904;p36"/>
            <p:cNvSpPr/>
            <p:nvPr/>
          </p:nvSpPr>
          <p:spPr>
            <a:xfrm>
              <a:off x="1754675" y="16061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4" y="0"/>
                  </a:moveTo>
                  <a:cubicBezTo>
                    <a:pt x="26" y="25"/>
                    <a:pt x="3" y="67"/>
                    <a:pt x="0" y="112"/>
                  </a:cubicBezTo>
                  <a:lnTo>
                    <a:pt x="64" y="149"/>
                  </a:lnTo>
                  <a:cubicBezTo>
                    <a:pt x="67" y="105"/>
                    <a:pt x="92" y="62"/>
                    <a:pt x="129" y="38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2905;p36"/>
            <p:cNvSpPr/>
            <p:nvPr/>
          </p:nvSpPr>
          <p:spPr>
            <a:xfrm>
              <a:off x="1754675" y="1608625"/>
              <a:ext cx="1625" cy="1250"/>
            </a:xfrm>
            <a:custGeom>
              <a:avLst/>
              <a:gdLst/>
              <a:ahLst/>
              <a:cxnLst/>
              <a:rect l="l" t="t" r="r" b="b"/>
              <a:pathLst>
                <a:path w="65" h="50" extrusionOk="0">
                  <a:moveTo>
                    <a:pt x="0" y="0"/>
                  </a:moveTo>
                  <a:cubicBezTo>
                    <a:pt x="0" y="3"/>
                    <a:pt x="0" y="7"/>
                    <a:pt x="0" y="12"/>
                  </a:cubicBezTo>
                  <a:lnTo>
                    <a:pt x="64" y="49"/>
                  </a:lnTo>
                  <a:cubicBezTo>
                    <a:pt x="64" y="45"/>
                    <a:pt x="64" y="41"/>
                    <a:pt x="6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2906;p36"/>
            <p:cNvSpPr/>
            <p:nvPr/>
          </p:nvSpPr>
          <p:spPr>
            <a:xfrm>
              <a:off x="1754700" y="160837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6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2907;p36"/>
            <p:cNvSpPr/>
            <p:nvPr/>
          </p:nvSpPr>
          <p:spPr>
            <a:xfrm>
              <a:off x="1754750" y="160817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1"/>
                  </a:moveTo>
                  <a:cubicBezTo>
                    <a:pt x="0" y="4"/>
                    <a:pt x="0" y="5"/>
                    <a:pt x="0" y="8"/>
                  </a:cubicBezTo>
                  <a:lnTo>
                    <a:pt x="64" y="46"/>
                  </a:lnTo>
                  <a:cubicBezTo>
                    <a:pt x="64" y="43"/>
                    <a:pt x="66" y="40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2908;p36"/>
            <p:cNvSpPr/>
            <p:nvPr/>
          </p:nvSpPr>
          <p:spPr>
            <a:xfrm>
              <a:off x="1754775" y="16080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5" y="45"/>
                  </a:lnTo>
                  <a:cubicBezTo>
                    <a:pt x="66" y="43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2909;p36"/>
            <p:cNvSpPr/>
            <p:nvPr/>
          </p:nvSpPr>
          <p:spPr>
            <a:xfrm>
              <a:off x="1754825" y="16078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2910;p36"/>
            <p:cNvSpPr/>
            <p:nvPr/>
          </p:nvSpPr>
          <p:spPr>
            <a:xfrm>
              <a:off x="1754900" y="16077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2" y="1"/>
                  </a:moveTo>
                  <a:cubicBezTo>
                    <a:pt x="2" y="2"/>
                    <a:pt x="0" y="5"/>
                    <a:pt x="0" y="7"/>
                  </a:cubicBezTo>
                  <a:lnTo>
                    <a:pt x="64" y="44"/>
                  </a:lnTo>
                  <a:cubicBezTo>
                    <a:pt x="65" y="43"/>
                    <a:pt x="67" y="40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2911;p36"/>
            <p:cNvSpPr/>
            <p:nvPr/>
          </p:nvSpPr>
          <p:spPr>
            <a:xfrm>
              <a:off x="1754925" y="1607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3" y="2"/>
                    <a:pt x="2" y="4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2912;p36"/>
            <p:cNvSpPr/>
            <p:nvPr/>
          </p:nvSpPr>
          <p:spPr>
            <a:xfrm>
              <a:off x="1755000" y="1607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2913;p36"/>
            <p:cNvSpPr/>
            <p:nvPr/>
          </p:nvSpPr>
          <p:spPr>
            <a:xfrm>
              <a:off x="1755075" y="1607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1"/>
                  </a:moveTo>
                  <a:cubicBezTo>
                    <a:pt x="2" y="2"/>
                    <a:pt x="2" y="4"/>
                    <a:pt x="0" y="5"/>
                  </a:cubicBezTo>
                  <a:lnTo>
                    <a:pt x="66" y="43"/>
                  </a:lnTo>
                  <a:cubicBezTo>
                    <a:pt x="66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2914;p36"/>
            <p:cNvSpPr/>
            <p:nvPr/>
          </p:nvSpPr>
          <p:spPr>
            <a:xfrm>
              <a:off x="1755150" y="1607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5" y="42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2915;p36"/>
            <p:cNvSpPr/>
            <p:nvPr/>
          </p:nvSpPr>
          <p:spPr>
            <a:xfrm>
              <a:off x="1755250" y="16070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2916;p36"/>
            <p:cNvSpPr/>
            <p:nvPr/>
          </p:nvSpPr>
          <p:spPr>
            <a:xfrm>
              <a:off x="1755325" y="16068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6" y="44"/>
                  </a:lnTo>
                  <a:cubicBezTo>
                    <a:pt x="67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2917;p36"/>
            <p:cNvSpPr/>
            <p:nvPr/>
          </p:nvSpPr>
          <p:spPr>
            <a:xfrm>
              <a:off x="1755475" y="16067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2918;p36"/>
            <p:cNvSpPr/>
            <p:nvPr/>
          </p:nvSpPr>
          <p:spPr>
            <a:xfrm>
              <a:off x="1755575" y="16065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0"/>
                  </a:moveTo>
                  <a:lnTo>
                    <a:pt x="1" y="9"/>
                  </a:lnTo>
                  <a:lnTo>
                    <a:pt x="64" y="45"/>
                  </a:lnTo>
                  <a:cubicBezTo>
                    <a:pt x="67" y="44"/>
                    <a:pt x="69" y="41"/>
                    <a:pt x="72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2919;p36"/>
            <p:cNvSpPr/>
            <p:nvPr/>
          </p:nvSpPr>
          <p:spPr>
            <a:xfrm>
              <a:off x="1755750" y="1606125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1" y="0"/>
                  </a:moveTo>
                  <a:cubicBezTo>
                    <a:pt x="14" y="4"/>
                    <a:pt x="7" y="10"/>
                    <a:pt x="1" y="16"/>
                  </a:cubicBezTo>
                  <a:lnTo>
                    <a:pt x="65" y="54"/>
                  </a:lnTo>
                  <a:cubicBezTo>
                    <a:pt x="70" y="48"/>
                    <a:pt x="78" y="42"/>
                    <a:pt x="86" y="38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2920;p36"/>
            <p:cNvSpPr/>
            <p:nvPr/>
          </p:nvSpPr>
          <p:spPr>
            <a:xfrm>
              <a:off x="1765800" y="1602500"/>
              <a:ext cx="1650" cy="9400"/>
            </a:xfrm>
            <a:custGeom>
              <a:avLst/>
              <a:gdLst/>
              <a:ahLst/>
              <a:cxnLst/>
              <a:rect l="l" t="t" r="r" b="b"/>
              <a:pathLst>
                <a:path w="66" h="376" extrusionOk="0">
                  <a:moveTo>
                    <a:pt x="1" y="0"/>
                  </a:moveTo>
                  <a:lnTo>
                    <a:pt x="2" y="339"/>
                  </a:lnTo>
                  <a:lnTo>
                    <a:pt x="66" y="376"/>
                  </a:lnTo>
                  <a:lnTo>
                    <a:pt x="66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2921;p36"/>
            <p:cNvSpPr/>
            <p:nvPr/>
          </p:nvSpPr>
          <p:spPr>
            <a:xfrm>
              <a:off x="1767425" y="1599450"/>
              <a:ext cx="2775" cy="1175"/>
            </a:xfrm>
            <a:custGeom>
              <a:avLst/>
              <a:gdLst/>
              <a:ahLst/>
              <a:cxnLst/>
              <a:rect l="l" t="t" r="r" b="b"/>
              <a:pathLst>
                <a:path w="111" h="47" extrusionOk="0">
                  <a:moveTo>
                    <a:pt x="28" y="1"/>
                  </a:moveTo>
                  <a:cubicBezTo>
                    <a:pt x="18" y="1"/>
                    <a:pt x="9" y="4"/>
                    <a:pt x="1" y="9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39"/>
                    <a:pt x="111" y="42"/>
                  </a:cubicBezTo>
                  <a:lnTo>
                    <a:pt x="47" y="5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2922;p36"/>
            <p:cNvSpPr/>
            <p:nvPr/>
          </p:nvSpPr>
          <p:spPr>
            <a:xfrm>
              <a:off x="1767425" y="1599550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5" y="43"/>
                  </a:lnTo>
                  <a:cubicBezTo>
                    <a:pt x="68" y="41"/>
                    <a:pt x="70" y="40"/>
                    <a:pt x="73" y="3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2923;p36"/>
            <p:cNvSpPr/>
            <p:nvPr/>
          </p:nvSpPr>
          <p:spPr>
            <a:xfrm>
              <a:off x="1767650" y="1599475"/>
              <a:ext cx="1825" cy="1050"/>
            </a:xfrm>
            <a:custGeom>
              <a:avLst/>
              <a:gdLst/>
              <a:ahLst/>
              <a:cxnLst/>
              <a:rect l="l" t="t" r="r" b="b"/>
              <a:pathLst>
                <a:path w="73" h="42" extrusionOk="0">
                  <a:moveTo>
                    <a:pt x="8" y="1"/>
                  </a:moveTo>
                  <a:cubicBezTo>
                    <a:pt x="5" y="2"/>
                    <a:pt x="3" y="4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40"/>
                    <a:pt x="73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2924;p36"/>
            <p:cNvSpPr/>
            <p:nvPr/>
          </p:nvSpPr>
          <p:spPr>
            <a:xfrm>
              <a:off x="1767825" y="1599475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1" y="1"/>
                  </a:moveTo>
                  <a:lnTo>
                    <a:pt x="66" y="38"/>
                  </a:lnTo>
                  <a:lnTo>
                    <a:pt x="72" y="37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2925;p36"/>
            <p:cNvSpPr/>
            <p:nvPr/>
          </p:nvSpPr>
          <p:spPr>
            <a:xfrm>
              <a:off x="1767975" y="15994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1"/>
                  </a:moveTo>
                  <a:lnTo>
                    <a:pt x="66" y="37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2926;p36"/>
            <p:cNvSpPr/>
            <p:nvPr/>
          </p:nvSpPr>
          <p:spPr>
            <a:xfrm>
              <a:off x="1768075" y="15994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2927;p36"/>
            <p:cNvSpPr/>
            <p:nvPr/>
          </p:nvSpPr>
          <p:spPr>
            <a:xfrm>
              <a:off x="1768200" y="15994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2928;p36"/>
            <p:cNvSpPr/>
            <p:nvPr/>
          </p:nvSpPr>
          <p:spPr>
            <a:xfrm>
              <a:off x="1768300" y="15994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6" y="37"/>
                  </a:lnTo>
                  <a:lnTo>
                    <a:pt x="66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2929;p36"/>
            <p:cNvSpPr/>
            <p:nvPr/>
          </p:nvSpPr>
          <p:spPr>
            <a:xfrm>
              <a:off x="1768400" y="1599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4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2930;p36"/>
            <p:cNvSpPr/>
            <p:nvPr/>
          </p:nvSpPr>
          <p:spPr>
            <a:xfrm>
              <a:off x="176847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5" y="38"/>
                  </a:lnTo>
                  <a:lnTo>
                    <a:pt x="69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2931;p36"/>
            <p:cNvSpPr/>
            <p:nvPr/>
          </p:nvSpPr>
          <p:spPr>
            <a:xfrm>
              <a:off x="1768550" y="15995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6" y="38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2932;p36"/>
            <p:cNvSpPr/>
            <p:nvPr/>
          </p:nvSpPr>
          <p:spPr>
            <a:xfrm>
              <a:off x="1767425" y="1600375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4"/>
                    <a:pt x="2" y="76"/>
                    <a:pt x="1" y="121"/>
                  </a:cubicBezTo>
                  <a:lnTo>
                    <a:pt x="1" y="461"/>
                  </a:lnTo>
                  <a:lnTo>
                    <a:pt x="131" y="385"/>
                  </a:lnTo>
                  <a:lnTo>
                    <a:pt x="130" y="46"/>
                  </a:lnTo>
                  <a:cubicBezTo>
                    <a:pt x="130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2933;p36"/>
            <p:cNvSpPr/>
            <p:nvPr/>
          </p:nvSpPr>
          <p:spPr>
            <a:xfrm>
              <a:off x="1765800" y="15996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7" y="25"/>
                    <a:pt x="3" y="67"/>
                    <a:pt x="1" y="113"/>
                  </a:cubicBezTo>
                  <a:lnTo>
                    <a:pt x="66" y="149"/>
                  </a:lnTo>
                  <a:cubicBezTo>
                    <a:pt x="67" y="104"/>
                    <a:pt x="92" y="62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2934;p36"/>
            <p:cNvSpPr/>
            <p:nvPr/>
          </p:nvSpPr>
          <p:spPr>
            <a:xfrm>
              <a:off x="1765800" y="16021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2" y="0"/>
                  </a:moveTo>
                  <a:cubicBezTo>
                    <a:pt x="1" y="4"/>
                    <a:pt x="1" y="9"/>
                    <a:pt x="1" y="13"/>
                  </a:cubicBezTo>
                  <a:lnTo>
                    <a:pt x="66" y="49"/>
                  </a:lnTo>
                  <a:cubicBezTo>
                    <a:pt x="66" y="45"/>
                    <a:pt x="66" y="42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2935;p36"/>
            <p:cNvSpPr/>
            <p:nvPr/>
          </p:nvSpPr>
          <p:spPr>
            <a:xfrm>
              <a:off x="1765825" y="160195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7"/>
                  </a:lnTo>
                  <a:cubicBezTo>
                    <a:pt x="65" y="44"/>
                    <a:pt x="66" y="40"/>
                    <a:pt x="66" y="37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2936;p36"/>
            <p:cNvSpPr/>
            <p:nvPr/>
          </p:nvSpPr>
          <p:spPr>
            <a:xfrm>
              <a:off x="1765875" y="16017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7"/>
                  </a:cubicBezTo>
                  <a:lnTo>
                    <a:pt x="66" y="44"/>
                  </a:lnTo>
                  <a:cubicBezTo>
                    <a:pt x="66" y="42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2937;p36"/>
            <p:cNvSpPr/>
            <p:nvPr/>
          </p:nvSpPr>
          <p:spPr>
            <a:xfrm>
              <a:off x="1765900" y="16015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cubicBezTo>
                    <a:pt x="66" y="43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2938;p36"/>
            <p:cNvSpPr/>
            <p:nvPr/>
          </p:nvSpPr>
          <p:spPr>
            <a:xfrm>
              <a:off x="1765975" y="16014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1" y="2"/>
                    <a:pt x="1" y="3"/>
                    <a:pt x="1" y="6"/>
                  </a:cubicBezTo>
                  <a:lnTo>
                    <a:pt x="65" y="44"/>
                  </a:lnTo>
                  <a:lnTo>
                    <a:pt x="66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2939;p36"/>
            <p:cNvSpPr/>
            <p:nvPr/>
          </p:nvSpPr>
          <p:spPr>
            <a:xfrm>
              <a:off x="1766025" y="1601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5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2940;p36"/>
            <p:cNvSpPr/>
            <p:nvPr/>
          </p:nvSpPr>
          <p:spPr>
            <a:xfrm>
              <a:off x="1766100" y="16011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7" y="40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2941;p36"/>
            <p:cNvSpPr/>
            <p:nvPr/>
          </p:nvSpPr>
          <p:spPr>
            <a:xfrm>
              <a:off x="1766125" y="1601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2942;p36"/>
            <p:cNvSpPr/>
            <p:nvPr/>
          </p:nvSpPr>
          <p:spPr>
            <a:xfrm>
              <a:off x="1766200" y="16008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6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2943;p36"/>
            <p:cNvSpPr/>
            <p:nvPr/>
          </p:nvSpPr>
          <p:spPr>
            <a:xfrm>
              <a:off x="1766275" y="16007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3"/>
                    <a:pt x="2" y="4"/>
                    <a:pt x="0" y="6"/>
                  </a:cubicBezTo>
                  <a:lnTo>
                    <a:pt x="66" y="44"/>
                  </a:lnTo>
                  <a:cubicBezTo>
                    <a:pt x="67" y="42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2944;p36"/>
            <p:cNvSpPr/>
            <p:nvPr/>
          </p:nvSpPr>
          <p:spPr>
            <a:xfrm>
              <a:off x="1766375" y="1600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4" y="1"/>
                  </a:moveTo>
                  <a:cubicBezTo>
                    <a:pt x="2" y="2"/>
                    <a:pt x="2" y="4"/>
                    <a:pt x="1" y="7"/>
                  </a:cubicBezTo>
                  <a:lnTo>
                    <a:pt x="65" y="43"/>
                  </a:lnTo>
                  <a:lnTo>
                    <a:pt x="69" y="3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2945;p36"/>
            <p:cNvSpPr/>
            <p:nvPr/>
          </p:nvSpPr>
          <p:spPr>
            <a:xfrm>
              <a:off x="1766450" y="1600450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5" y="1"/>
                  </a:moveTo>
                  <a:lnTo>
                    <a:pt x="1" y="7"/>
                  </a:lnTo>
                  <a:lnTo>
                    <a:pt x="66" y="43"/>
                  </a:lnTo>
                  <a:cubicBezTo>
                    <a:pt x="67" y="42"/>
                    <a:pt x="69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2946;p36"/>
            <p:cNvSpPr/>
            <p:nvPr/>
          </p:nvSpPr>
          <p:spPr>
            <a:xfrm>
              <a:off x="1766550" y="160027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7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6" y="44"/>
                  </a:lnTo>
                  <a:lnTo>
                    <a:pt x="71" y="38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2947;p36"/>
            <p:cNvSpPr/>
            <p:nvPr/>
          </p:nvSpPr>
          <p:spPr>
            <a:xfrm>
              <a:off x="1766700" y="16001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1" y="8"/>
                  </a:lnTo>
                  <a:lnTo>
                    <a:pt x="65" y="46"/>
                  </a:lnTo>
                  <a:lnTo>
                    <a:pt x="72" y="37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2948;p36"/>
            <p:cNvSpPr/>
            <p:nvPr/>
          </p:nvSpPr>
          <p:spPr>
            <a:xfrm>
              <a:off x="1766900" y="1599675"/>
              <a:ext cx="2150" cy="1400"/>
            </a:xfrm>
            <a:custGeom>
              <a:avLst/>
              <a:gdLst/>
              <a:ahLst/>
              <a:cxnLst/>
              <a:rect l="l" t="t" r="r" b="b"/>
              <a:pathLst>
                <a:path w="86" h="56" extrusionOk="0">
                  <a:moveTo>
                    <a:pt x="22" y="0"/>
                  </a:moveTo>
                  <a:cubicBezTo>
                    <a:pt x="13" y="6"/>
                    <a:pt x="6" y="12"/>
                    <a:pt x="0" y="17"/>
                  </a:cubicBezTo>
                  <a:lnTo>
                    <a:pt x="64" y="55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2949;p36"/>
            <p:cNvSpPr/>
            <p:nvPr/>
          </p:nvSpPr>
          <p:spPr>
            <a:xfrm>
              <a:off x="1776975" y="1596025"/>
              <a:ext cx="1650" cy="9475"/>
            </a:xfrm>
            <a:custGeom>
              <a:avLst/>
              <a:gdLst/>
              <a:ahLst/>
              <a:cxnLst/>
              <a:rect l="l" t="t" r="r" b="b"/>
              <a:pathLst>
                <a:path w="66" h="379" extrusionOk="0">
                  <a:moveTo>
                    <a:pt x="0" y="1"/>
                  </a:moveTo>
                  <a:lnTo>
                    <a:pt x="0" y="340"/>
                  </a:lnTo>
                  <a:lnTo>
                    <a:pt x="65" y="378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2950;p36"/>
            <p:cNvSpPr/>
            <p:nvPr/>
          </p:nvSpPr>
          <p:spPr>
            <a:xfrm>
              <a:off x="1778550" y="15930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0"/>
                  </a:moveTo>
                  <a:cubicBezTo>
                    <a:pt x="18" y="0"/>
                    <a:pt x="9" y="3"/>
                    <a:pt x="1" y="9"/>
                  </a:cubicBezTo>
                  <a:lnTo>
                    <a:pt x="66" y="47"/>
                  </a:lnTo>
                  <a:cubicBezTo>
                    <a:pt x="74" y="41"/>
                    <a:pt x="83" y="38"/>
                    <a:pt x="92" y="38"/>
                  </a:cubicBezTo>
                  <a:cubicBezTo>
                    <a:pt x="99" y="38"/>
                    <a:pt x="106" y="40"/>
                    <a:pt x="113" y="43"/>
                  </a:cubicBezTo>
                  <a:lnTo>
                    <a:pt x="47" y="5"/>
                  </a:lnTo>
                  <a:cubicBezTo>
                    <a:pt x="41" y="2"/>
                    <a:pt x="35" y="0"/>
                    <a:pt x="2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2951;p36"/>
            <p:cNvSpPr/>
            <p:nvPr/>
          </p:nvSpPr>
          <p:spPr>
            <a:xfrm>
              <a:off x="1778550" y="1593125"/>
              <a:ext cx="1875" cy="1100"/>
            </a:xfrm>
            <a:custGeom>
              <a:avLst/>
              <a:gdLst/>
              <a:ahLst/>
              <a:cxnLst/>
              <a:rect l="l" t="t" r="r" b="b"/>
              <a:pathLst>
                <a:path w="75" h="44" extrusionOk="0">
                  <a:moveTo>
                    <a:pt x="10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6" y="43"/>
                  </a:lnTo>
                  <a:cubicBezTo>
                    <a:pt x="69" y="42"/>
                    <a:pt x="72" y="40"/>
                    <a:pt x="75" y="3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2952;p36"/>
            <p:cNvSpPr/>
            <p:nvPr/>
          </p:nvSpPr>
          <p:spPr>
            <a:xfrm>
              <a:off x="1778775" y="15930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6" y="2"/>
                    <a:pt x="4" y="2"/>
                    <a:pt x="1" y="3"/>
                  </a:cubicBezTo>
                  <a:lnTo>
                    <a:pt x="66" y="41"/>
                  </a:lnTo>
                  <a:cubicBezTo>
                    <a:pt x="67" y="39"/>
                    <a:pt x="70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2953;p36"/>
            <p:cNvSpPr/>
            <p:nvPr/>
          </p:nvSpPr>
          <p:spPr>
            <a:xfrm>
              <a:off x="1779000" y="15930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2954;p36"/>
            <p:cNvSpPr/>
            <p:nvPr/>
          </p:nvSpPr>
          <p:spPr>
            <a:xfrm>
              <a:off x="17791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2955;p36"/>
            <p:cNvSpPr/>
            <p:nvPr/>
          </p:nvSpPr>
          <p:spPr>
            <a:xfrm>
              <a:off x="1779250" y="15930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2956;p36"/>
            <p:cNvSpPr/>
            <p:nvPr/>
          </p:nvSpPr>
          <p:spPr>
            <a:xfrm>
              <a:off x="1779350" y="15930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1" y="1"/>
                  </a:moveTo>
                  <a:lnTo>
                    <a:pt x="65" y="38"/>
                  </a:lnTo>
                  <a:lnTo>
                    <a:pt x="66" y="40"/>
                  </a:lnTo>
                  <a:lnTo>
                    <a:pt x="70" y="4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2957;p36"/>
            <p:cNvSpPr/>
            <p:nvPr/>
          </p:nvSpPr>
          <p:spPr>
            <a:xfrm>
              <a:off x="1779475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5" y="38"/>
                  </a:lnTo>
                  <a:lnTo>
                    <a:pt x="65" y="36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2958;p36"/>
            <p:cNvSpPr/>
            <p:nvPr/>
          </p:nvSpPr>
          <p:spPr>
            <a:xfrm>
              <a:off x="17795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2959;p36"/>
            <p:cNvSpPr/>
            <p:nvPr/>
          </p:nvSpPr>
          <p:spPr>
            <a:xfrm>
              <a:off x="1779625" y="15931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32" y="18"/>
                  </a:lnTo>
                  <a:lnTo>
                    <a:pt x="4" y="2"/>
                  </a:lnTo>
                  <a:cubicBezTo>
                    <a:pt x="3" y="1"/>
                    <a:pt x="1" y="1"/>
                    <a:pt x="0" y="1"/>
                  </a:cubicBezTo>
                  <a:close/>
                  <a:moveTo>
                    <a:pt x="32" y="18"/>
                  </a:moveTo>
                  <a:lnTo>
                    <a:pt x="68" y="40"/>
                  </a:lnTo>
                  <a:lnTo>
                    <a:pt x="65" y="37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2960;p36"/>
            <p:cNvSpPr/>
            <p:nvPr/>
          </p:nvSpPr>
          <p:spPr>
            <a:xfrm>
              <a:off x="1779725" y="15931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4" y="39"/>
                  </a:lnTo>
                  <a:lnTo>
                    <a:pt x="64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2961;p36"/>
            <p:cNvSpPr/>
            <p:nvPr/>
          </p:nvSpPr>
          <p:spPr>
            <a:xfrm>
              <a:off x="1778550" y="1593975"/>
              <a:ext cx="3300" cy="11475"/>
            </a:xfrm>
            <a:custGeom>
              <a:avLst/>
              <a:gdLst/>
              <a:ahLst/>
              <a:cxnLst/>
              <a:rect l="l" t="t" r="r" b="b"/>
              <a:pathLst>
                <a:path w="132" h="459" extrusionOk="0">
                  <a:moveTo>
                    <a:pt x="95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7" y="34"/>
                    <a:pt x="4" y="74"/>
                    <a:pt x="1" y="119"/>
                  </a:cubicBezTo>
                  <a:lnTo>
                    <a:pt x="2" y="459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2962;p36"/>
            <p:cNvSpPr/>
            <p:nvPr/>
          </p:nvSpPr>
          <p:spPr>
            <a:xfrm>
              <a:off x="1776925" y="1593250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8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2963;p36"/>
            <p:cNvSpPr/>
            <p:nvPr/>
          </p:nvSpPr>
          <p:spPr>
            <a:xfrm>
              <a:off x="1776925" y="15957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6" y="47"/>
                    <a:pt x="66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2964;p36"/>
            <p:cNvSpPr/>
            <p:nvPr/>
          </p:nvSpPr>
          <p:spPr>
            <a:xfrm>
              <a:off x="1776975" y="159550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2" y="3"/>
                    <a:pt x="0" y="6"/>
                    <a:pt x="0" y="9"/>
                  </a:cubicBezTo>
                  <a:lnTo>
                    <a:pt x="64" y="47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2965;p36"/>
            <p:cNvSpPr/>
            <p:nvPr/>
          </p:nvSpPr>
          <p:spPr>
            <a:xfrm>
              <a:off x="1777000" y="15953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4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2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2966;p36"/>
            <p:cNvSpPr/>
            <p:nvPr/>
          </p:nvSpPr>
          <p:spPr>
            <a:xfrm>
              <a:off x="1777050" y="15951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2967;p36"/>
            <p:cNvSpPr/>
            <p:nvPr/>
          </p:nvSpPr>
          <p:spPr>
            <a:xfrm>
              <a:off x="1777100" y="15949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lnTo>
                    <a:pt x="1" y="8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2968;p36"/>
            <p:cNvSpPr/>
            <p:nvPr/>
          </p:nvSpPr>
          <p:spPr>
            <a:xfrm>
              <a:off x="1777150" y="159485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5" y="43"/>
                  </a:lnTo>
                  <a:lnTo>
                    <a:pt x="65" y="43"/>
                  </a:lnTo>
                  <a:cubicBezTo>
                    <a:pt x="66" y="42"/>
                    <a:pt x="67" y="40"/>
                    <a:pt x="67" y="39"/>
                  </a:cubicBezTo>
                  <a:lnTo>
                    <a:pt x="3" y="0"/>
                  </a:lnTo>
                  <a:close/>
                  <a:moveTo>
                    <a:pt x="65" y="43"/>
                  </a:moveTo>
                  <a:cubicBezTo>
                    <a:pt x="65" y="44"/>
                    <a:pt x="65" y="44"/>
                    <a:pt x="64" y="45"/>
                  </a:cubicBezTo>
                  <a:lnTo>
                    <a:pt x="66" y="44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2969;p36"/>
            <p:cNvSpPr/>
            <p:nvPr/>
          </p:nvSpPr>
          <p:spPr>
            <a:xfrm>
              <a:off x="1777225" y="15947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0" y="4"/>
                    <a:pt x="0" y="7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2970;p36"/>
            <p:cNvSpPr/>
            <p:nvPr/>
          </p:nvSpPr>
          <p:spPr>
            <a:xfrm>
              <a:off x="1777300" y="1594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1"/>
                  </a:moveTo>
                  <a:lnTo>
                    <a:pt x="0" y="5"/>
                  </a:lnTo>
                  <a:lnTo>
                    <a:pt x="64" y="43"/>
                  </a:lnTo>
                  <a:lnTo>
                    <a:pt x="67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2971;p36"/>
            <p:cNvSpPr/>
            <p:nvPr/>
          </p:nvSpPr>
          <p:spPr>
            <a:xfrm>
              <a:off x="1777375" y="15944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cubicBezTo>
                    <a:pt x="2" y="2"/>
                    <a:pt x="0" y="3"/>
                    <a:pt x="0" y="5"/>
                  </a:cubicBez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2972;p36"/>
            <p:cNvSpPr/>
            <p:nvPr/>
          </p:nvSpPr>
          <p:spPr>
            <a:xfrm>
              <a:off x="1777450" y="1594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2973;p36"/>
            <p:cNvSpPr/>
            <p:nvPr/>
          </p:nvSpPr>
          <p:spPr>
            <a:xfrm>
              <a:off x="1777500" y="15941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lnTo>
                    <a:pt x="1" y="6"/>
                  </a:lnTo>
                  <a:lnTo>
                    <a:pt x="65" y="44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2974;p36"/>
            <p:cNvSpPr/>
            <p:nvPr/>
          </p:nvSpPr>
          <p:spPr>
            <a:xfrm>
              <a:off x="1777625" y="1594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7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2975;p36"/>
            <p:cNvSpPr/>
            <p:nvPr/>
          </p:nvSpPr>
          <p:spPr>
            <a:xfrm>
              <a:off x="1777725" y="1593850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5" y="1"/>
                  </a:moveTo>
                  <a:cubicBezTo>
                    <a:pt x="4" y="2"/>
                    <a:pt x="2" y="5"/>
                    <a:pt x="1" y="7"/>
                  </a:cubicBezTo>
                  <a:lnTo>
                    <a:pt x="64" y="44"/>
                  </a:lnTo>
                  <a:cubicBezTo>
                    <a:pt x="66" y="42"/>
                    <a:pt x="67" y="40"/>
                    <a:pt x="70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2976;p36"/>
            <p:cNvSpPr/>
            <p:nvPr/>
          </p:nvSpPr>
          <p:spPr>
            <a:xfrm>
              <a:off x="1777825" y="1593675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4" y="5"/>
                    <a:pt x="1" y="8"/>
                  </a:cubicBezTo>
                  <a:lnTo>
                    <a:pt x="66" y="46"/>
                  </a:lnTo>
                  <a:cubicBezTo>
                    <a:pt x="68" y="43"/>
                    <a:pt x="71" y="40"/>
                    <a:pt x="73" y="37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2977;p36"/>
            <p:cNvSpPr/>
            <p:nvPr/>
          </p:nvSpPr>
          <p:spPr>
            <a:xfrm>
              <a:off x="1778025" y="1593250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5"/>
                    <a:pt x="7" y="10"/>
                    <a:pt x="0" y="18"/>
                  </a:cubicBezTo>
                  <a:lnTo>
                    <a:pt x="65" y="54"/>
                  </a:lnTo>
                  <a:cubicBezTo>
                    <a:pt x="71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2978;p36"/>
            <p:cNvSpPr/>
            <p:nvPr/>
          </p:nvSpPr>
          <p:spPr>
            <a:xfrm>
              <a:off x="1788100" y="15896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0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2979;p36"/>
            <p:cNvSpPr/>
            <p:nvPr/>
          </p:nvSpPr>
          <p:spPr>
            <a:xfrm>
              <a:off x="1789700" y="158660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5" y="46"/>
                  </a:lnTo>
                  <a:cubicBezTo>
                    <a:pt x="73" y="41"/>
                    <a:pt x="83" y="37"/>
                    <a:pt x="93" y="37"/>
                  </a:cubicBezTo>
                  <a:cubicBezTo>
                    <a:pt x="99" y="37"/>
                    <a:pt x="105" y="39"/>
                    <a:pt x="110" y="42"/>
                  </a:cubicBezTo>
                  <a:lnTo>
                    <a:pt x="47" y="5"/>
                  </a:lnTo>
                  <a:cubicBezTo>
                    <a:pt x="41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2980;p36"/>
            <p:cNvSpPr/>
            <p:nvPr/>
          </p:nvSpPr>
          <p:spPr>
            <a:xfrm>
              <a:off x="1789700" y="1586725"/>
              <a:ext cx="1875" cy="1025"/>
            </a:xfrm>
            <a:custGeom>
              <a:avLst/>
              <a:gdLst/>
              <a:ahLst/>
              <a:cxnLst/>
              <a:rect l="l" t="t" r="r" b="b"/>
              <a:pathLst>
                <a:path w="75" h="41" extrusionOk="0">
                  <a:moveTo>
                    <a:pt x="10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4" y="3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2981;p36"/>
            <p:cNvSpPr/>
            <p:nvPr/>
          </p:nvSpPr>
          <p:spPr>
            <a:xfrm>
              <a:off x="1789950" y="15866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0"/>
                  </a:moveTo>
                  <a:cubicBezTo>
                    <a:pt x="5" y="0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38"/>
                    <a:pt x="71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2982;p36"/>
            <p:cNvSpPr/>
            <p:nvPr/>
          </p:nvSpPr>
          <p:spPr>
            <a:xfrm>
              <a:off x="1790125" y="158660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6" y="1"/>
                  </a:moveTo>
                  <a:lnTo>
                    <a:pt x="1" y="2"/>
                  </a:lnTo>
                  <a:lnTo>
                    <a:pt x="64" y="40"/>
                  </a:lnTo>
                  <a:cubicBezTo>
                    <a:pt x="66" y="39"/>
                    <a:pt x="69" y="39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2983;p36"/>
            <p:cNvSpPr/>
            <p:nvPr/>
          </p:nvSpPr>
          <p:spPr>
            <a:xfrm>
              <a:off x="1790275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4" y="37"/>
                  </a:lnTo>
                  <a:lnTo>
                    <a:pt x="68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2984;p36"/>
            <p:cNvSpPr/>
            <p:nvPr/>
          </p:nvSpPr>
          <p:spPr>
            <a:xfrm>
              <a:off x="1790375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2985;p36"/>
            <p:cNvSpPr/>
            <p:nvPr/>
          </p:nvSpPr>
          <p:spPr>
            <a:xfrm>
              <a:off x="1790500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2986;p36"/>
            <p:cNvSpPr/>
            <p:nvPr/>
          </p:nvSpPr>
          <p:spPr>
            <a:xfrm>
              <a:off x="1790600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2987;p36"/>
            <p:cNvSpPr/>
            <p:nvPr/>
          </p:nvSpPr>
          <p:spPr>
            <a:xfrm>
              <a:off x="1790675" y="15866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0" y="1"/>
                  </a:moveTo>
                  <a:lnTo>
                    <a:pt x="66" y="39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2988;p36"/>
            <p:cNvSpPr/>
            <p:nvPr/>
          </p:nvSpPr>
          <p:spPr>
            <a:xfrm>
              <a:off x="1790750" y="1586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5" y="2"/>
                  </a:lnTo>
                  <a:cubicBezTo>
                    <a:pt x="3" y="2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2989;p36"/>
            <p:cNvSpPr/>
            <p:nvPr/>
          </p:nvSpPr>
          <p:spPr>
            <a:xfrm>
              <a:off x="1790850" y="15867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2990;p36"/>
            <p:cNvSpPr/>
            <p:nvPr/>
          </p:nvSpPr>
          <p:spPr>
            <a:xfrm>
              <a:off x="1789725" y="1587525"/>
              <a:ext cx="3250" cy="11550"/>
            </a:xfrm>
            <a:custGeom>
              <a:avLst/>
              <a:gdLst/>
              <a:ahLst/>
              <a:cxnLst/>
              <a:rect l="l" t="t" r="r" b="b"/>
              <a:pathLst>
                <a:path w="130" h="462" extrusionOk="0">
                  <a:moveTo>
                    <a:pt x="93" y="0"/>
                  </a:moveTo>
                  <a:cubicBezTo>
                    <a:pt x="84" y="0"/>
                    <a:pt x="75" y="3"/>
                    <a:pt x="64" y="9"/>
                  </a:cubicBezTo>
                  <a:cubicBezTo>
                    <a:pt x="25" y="35"/>
                    <a:pt x="2" y="76"/>
                    <a:pt x="1" y="122"/>
                  </a:cubicBezTo>
                  <a:lnTo>
                    <a:pt x="1" y="461"/>
                  </a:lnTo>
                  <a:lnTo>
                    <a:pt x="130" y="386"/>
                  </a:lnTo>
                  <a:lnTo>
                    <a:pt x="130" y="47"/>
                  </a:lnTo>
                  <a:cubicBezTo>
                    <a:pt x="129" y="18"/>
                    <a:pt x="114" y="0"/>
                    <a:pt x="9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2991;p36"/>
            <p:cNvSpPr/>
            <p:nvPr/>
          </p:nvSpPr>
          <p:spPr>
            <a:xfrm>
              <a:off x="1788100" y="15868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6"/>
                    <a:pt x="0" y="112"/>
                  </a:cubicBezTo>
                  <a:lnTo>
                    <a:pt x="64" y="150"/>
                  </a:lnTo>
                  <a:cubicBezTo>
                    <a:pt x="67" y="104"/>
                    <a:pt x="90" y="62"/>
                    <a:pt x="129" y="3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2992;p36"/>
            <p:cNvSpPr/>
            <p:nvPr/>
          </p:nvSpPr>
          <p:spPr>
            <a:xfrm>
              <a:off x="1788100" y="15893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0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4" y="51"/>
                  </a:lnTo>
                  <a:lnTo>
                    <a:pt x="66" y="51"/>
                  </a:lnTo>
                  <a:cubicBezTo>
                    <a:pt x="64" y="47"/>
                    <a:pt x="64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2993;p36"/>
            <p:cNvSpPr/>
            <p:nvPr/>
          </p:nvSpPr>
          <p:spPr>
            <a:xfrm>
              <a:off x="1788100" y="158907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1"/>
                  </a:moveTo>
                  <a:cubicBezTo>
                    <a:pt x="2" y="3"/>
                    <a:pt x="0" y="6"/>
                    <a:pt x="0" y="9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2994;p36"/>
            <p:cNvSpPr/>
            <p:nvPr/>
          </p:nvSpPr>
          <p:spPr>
            <a:xfrm>
              <a:off x="1788125" y="15889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4" y="0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2995;p36"/>
            <p:cNvSpPr/>
            <p:nvPr/>
          </p:nvSpPr>
          <p:spPr>
            <a:xfrm>
              <a:off x="1788200" y="158872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lnTo>
                    <a:pt x="1" y="7"/>
                  </a:lnTo>
                  <a:lnTo>
                    <a:pt x="64" y="45"/>
                  </a:lnTo>
                  <a:lnTo>
                    <a:pt x="64" y="44"/>
                  </a:lnTo>
                  <a:cubicBezTo>
                    <a:pt x="64" y="42"/>
                    <a:pt x="66" y="39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2996;p36"/>
            <p:cNvSpPr/>
            <p:nvPr/>
          </p:nvSpPr>
          <p:spPr>
            <a:xfrm>
              <a:off x="1788250" y="1588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" name="Google Shape;2997;p36"/>
            <p:cNvSpPr/>
            <p:nvPr/>
          </p:nvSpPr>
          <p:spPr>
            <a:xfrm>
              <a:off x="1788275" y="1588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9" y="40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" name="Google Shape;2998;p36"/>
            <p:cNvSpPr/>
            <p:nvPr/>
          </p:nvSpPr>
          <p:spPr>
            <a:xfrm>
              <a:off x="1788350" y="15882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2999;p36"/>
            <p:cNvSpPr/>
            <p:nvPr/>
          </p:nvSpPr>
          <p:spPr>
            <a:xfrm>
              <a:off x="1788425" y="1588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4"/>
                    <a:pt x="0" y="5"/>
                    <a:pt x="0" y="7"/>
                  </a:cubicBezTo>
                  <a:lnTo>
                    <a:pt x="64" y="44"/>
                  </a:lnTo>
                  <a:cubicBezTo>
                    <a:pt x="66" y="41"/>
                    <a:pt x="66" y="40"/>
                    <a:pt x="67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3000;p36"/>
            <p:cNvSpPr/>
            <p:nvPr/>
          </p:nvSpPr>
          <p:spPr>
            <a:xfrm>
              <a:off x="1788500" y="15880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3001;p36"/>
            <p:cNvSpPr/>
            <p:nvPr/>
          </p:nvSpPr>
          <p:spPr>
            <a:xfrm>
              <a:off x="1788575" y="15878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2" y="2"/>
                    <a:pt x="2" y="4"/>
                    <a:pt x="0" y="7"/>
                  </a:cubicBezTo>
                  <a:lnTo>
                    <a:pt x="64" y="43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3002;p36"/>
            <p:cNvSpPr/>
            <p:nvPr/>
          </p:nvSpPr>
          <p:spPr>
            <a:xfrm>
              <a:off x="1788650" y="15877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5" y="44"/>
                  </a:lnTo>
                  <a:lnTo>
                    <a:pt x="65" y="43"/>
                  </a:lnTo>
                  <a:lnTo>
                    <a:pt x="68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3003;p36"/>
            <p:cNvSpPr/>
            <p:nvPr/>
          </p:nvSpPr>
          <p:spPr>
            <a:xfrm>
              <a:off x="1788750" y="15876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" name="Google Shape;3004;p36"/>
            <p:cNvSpPr/>
            <p:nvPr/>
          </p:nvSpPr>
          <p:spPr>
            <a:xfrm>
              <a:off x="1788850" y="15874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5" y="1"/>
                  </a:moveTo>
                  <a:cubicBezTo>
                    <a:pt x="4" y="4"/>
                    <a:pt x="2" y="5"/>
                    <a:pt x="1" y="8"/>
                  </a:cubicBezTo>
                  <a:lnTo>
                    <a:pt x="65" y="46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" name="Google Shape;3005;p36"/>
            <p:cNvSpPr/>
            <p:nvPr/>
          </p:nvSpPr>
          <p:spPr>
            <a:xfrm>
              <a:off x="1789000" y="15872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6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4" y="46"/>
                  </a:lnTo>
                  <a:cubicBezTo>
                    <a:pt x="67" y="43"/>
                    <a:pt x="69" y="41"/>
                    <a:pt x="72" y="38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" name="Google Shape;3006;p36"/>
            <p:cNvSpPr/>
            <p:nvPr/>
          </p:nvSpPr>
          <p:spPr>
            <a:xfrm>
              <a:off x="1789150" y="1586825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2" y="1"/>
                  </a:moveTo>
                  <a:cubicBezTo>
                    <a:pt x="15" y="5"/>
                    <a:pt x="8" y="11"/>
                    <a:pt x="0" y="17"/>
                  </a:cubicBezTo>
                  <a:lnTo>
                    <a:pt x="66" y="54"/>
                  </a:lnTo>
                  <a:cubicBezTo>
                    <a:pt x="71" y="47"/>
                    <a:pt x="79" y="43"/>
                    <a:pt x="87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" name="Google Shape;3007;p36"/>
            <p:cNvSpPr/>
            <p:nvPr/>
          </p:nvSpPr>
          <p:spPr>
            <a:xfrm>
              <a:off x="1618000" y="1508275"/>
              <a:ext cx="89200" cy="43500"/>
            </a:xfrm>
            <a:custGeom>
              <a:avLst/>
              <a:gdLst/>
              <a:ahLst/>
              <a:cxnLst/>
              <a:rect l="l" t="t" r="r" b="b"/>
              <a:pathLst>
                <a:path w="3568" h="1740" extrusionOk="0">
                  <a:moveTo>
                    <a:pt x="3568" y="0"/>
                  </a:moveTo>
                  <a:lnTo>
                    <a:pt x="2416" y="335"/>
                  </a:lnTo>
                  <a:lnTo>
                    <a:pt x="1" y="1739"/>
                  </a:lnTo>
                  <a:lnTo>
                    <a:pt x="1" y="1739"/>
                  </a:lnTo>
                  <a:lnTo>
                    <a:pt x="1153" y="1403"/>
                  </a:lnTo>
                  <a:lnTo>
                    <a:pt x="35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" name="Google Shape;3008;p36"/>
            <p:cNvSpPr/>
            <p:nvPr/>
          </p:nvSpPr>
          <p:spPr>
            <a:xfrm>
              <a:off x="1617900" y="1543325"/>
              <a:ext cx="57625" cy="82125"/>
            </a:xfrm>
            <a:custGeom>
              <a:avLst/>
              <a:gdLst/>
              <a:ahLst/>
              <a:cxnLst/>
              <a:rect l="l" t="t" r="r" b="b"/>
              <a:pathLst>
                <a:path w="2305" h="3285" extrusionOk="0">
                  <a:moveTo>
                    <a:pt x="1157" y="1"/>
                  </a:moveTo>
                  <a:lnTo>
                    <a:pt x="5" y="337"/>
                  </a:lnTo>
                  <a:lnTo>
                    <a:pt x="0" y="1957"/>
                  </a:lnTo>
                  <a:lnTo>
                    <a:pt x="2300" y="3285"/>
                  </a:lnTo>
                  <a:lnTo>
                    <a:pt x="2304" y="1664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3009;p36"/>
            <p:cNvSpPr/>
            <p:nvPr/>
          </p:nvSpPr>
          <p:spPr>
            <a:xfrm>
              <a:off x="1646825" y="1508275"/>
              <a:ext cx="89050" cy="76650"/>
            </a:xfrm>
            <a:custGeom>
              <a:avLst/>
              <a:gdLst/>
              <a:ahLst/>
              <a:cxnLst/>
              <a:rect l="l" t="t" r="r" b="b"/>
              <a:pathLst>
                <a:path w="3562" h="3066" extrusionOk="0">
                  <a:moveTo>
                    <a:pt x="2415" y="0"/>
                  </a:moveTo>
                  <a:lnTo>
                    <a:pt x="0" y="1403"/>
                  </a:lnTo>
                  <a:lnTo>
                    <a:pt x="1147" y="3066"/>
                  </a:lnTo>
                  <a:lnTo>
                    <a:pt x="3562" y="1662"/>
                  </a:lnTo>
                  <a:lnTo>
                    <a:pt x="24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" name="Google Shape;3010;p36"/>
            <p:cNvSpPr/>
            <p:nvPr/>
          </p:nvSpPr>
          <p:spPr>
            <a:xfrm>
              <a:off x="1675400" y="1549825"/>
              <a:ext cx="60475" cy="75625"/>
            </a:xfrm>
            <a:custGeom>
              <a:avLst/>
              <a:gdLst/>
              <a:ahLst/>
              <a:cxnLst/>
              <a:rect l="l" t="t" r="r" b="b"/>
              <a:pathLst>
                <a:path w="2419" h="3025" extrusionOk="0">
                  <a:moveTo>
                    <a:pt x="2419" y="0"/>
                  </a:moveTo>
                  <a:lnTo>
                    <a:pt x="4" y="1404"/>
                  </a:lnTo>
                  <a:lnTo>
                    <a:pt x="0" y="3025"/>
                  </a:lnTo>
                  <a:lnTo>
                    <a:pt x="2414" y="1621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" name="Google Shape;3011;p36"/>
            <p:cNvSpPr/>
            <p:nvPr/>
          </p:nvSpPr>
          <p:spPr>
            <a:xfrm>
              <a:off x="1696850" y="159985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8" y="0"/>
                  </a:moveTo>
                  <a:cubicBezTo>
                    <a:pt x="107" y="0"/>
                    <a:pt x="95" y="4"/>
                    <a:pt x="82" y="12"/>
                  </a:cubicBezTo>
                  <a:cubicBezTo>
                    <a:pt x="34" y="42"/>
                    <a:pt x="3" y="95"/>
                    <a:pt x="1" y="153"/>
                  </a:cubicBezTo>
                  <a:lnTo>
                    <a:pt x="1" y="380"/>
                  </a:lnTo>
                  <a:cubicBezTo>
                    <a:pt x="1" y="416"/>
                    <a:pt x="19" y="437"/>
                    <a:pt x="46" y="437"/>
                  </a:cubicBezTo>
                  <a:cubicBezTo>
                    <a:pt x="57" y="437"/>
                    <a:pt x="69" y="434"/>
                    <a:pt x="82" y="427"/>
                  </a:cubicBezTo>
                  <a:cubicBezTo>
                    <a:pt x="130" y="395"/>
                    <a:pt x="160" y="342"/>
                    <a:pt x="163" y="286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" name="Google Shape;3012;p36"/>
            <p:cNvSpPr/>
            <p:nvPr/>
          </p:nvSpPr>
          <p:spPr>
            <a:xfrm>
              <a:off x="1696825" y="158840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7" y="1"/>
                  </a:moveTo>
                  <a:cubicBezTo>
                    <a:pt x="107" y="1"/>
                    <a:pt x="94" y="4"/>
                    <a:pt x="81" y="12"/>
                  </a:cubicBezTo>
                  <a:cubicBezTo>
                    <a:pt x="33" y="42"/>
                    <a:pt x="3" y="94"/>
                    <a:pt x="0" y="152"/>
                  </a:cubicBezTo>
                  <a:lnTo>
                    <a:pt x="0" y="380"/>
                  </a:lnTo>
                  <a:cubicBezTo>
                    <a:pt x="0" y="416"/>
                    <a:pt x="18" y="437"/>
                    <a:pt x="45" y="437"/>
                  </a:cubicBezTo>
                  <a:cubicBezTo>
                    <a:pt x="56" y="437"/>
                    <a:pt x="68" y="434"/>
                    <a:pt x="81" y="426"/>
                  </a:cubicBezTo>
                  <a:cubicBezTo>
                    <a:pt x="129" y="394"/>
                    <a:pt x="160" y="342"/>
                    <a:pt x="162" y="286"/>
                  </a:cubicBezTo>
                  <a:lnTo>
                    <a:pt x="162" y="58"/>
                  </a:lnTo>
                  <a:cubicBezTo>
                    <a:pt x="162" y="22"/>
                    <a:pt x="144" y="1"/>
                    <a:pt x="117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" name="Google Shape;3013;p36"/>
            <p:cNvSpPr/>
            <p:nvPr/>
          </p:nvSpPr>
          <p:spPr>
            <a:xfrm>
              <a:off x="1695650" y="1598575"/>
              <a:ext cx="1250" cy="1600"/>
            </a:xfrm>
            <a:custGeom>
              <a:avLst/>
              <a:gdLst/>
              <a:ahLst/>
              <a:cxnLst/>
              <a:rect l="l" t="t" r="r" b="b"/>
              <a:pathLst>
                <a:path w="50" h="64" extrusionOk="0">
                  <a:moveTo>
                    <a:pt x="36" y="0"/>
                  </a:moveTo>
                  <a:cubicBezTo>
                    <a:pt x="33" y="0"/>
                    <a:pt x="29" y="1"/>
                    <a:pt x="25" y="3"/>
                  </a:cubicBezTo>
                  <a:cubicBezTo>
                    <a:pt x="11" y="12"/>
                    <a:pt x="2" y="28"/>
                    <a:pt x="1" y="45"/>
                  </a:cubicBezTo>
                  <a:cubicBezTo>
                    <a:pt x="1" y="57"/>
                    <a:pt x="7" y="63"/>
                    <a:pt x="15" y="63"/>
                  </a:cubicBezTo>
                  <a:cubicBezTo>
                    <a:pt x="18" y="63"/>
                    <a:pt x="22" y="62"/>
                    <a:pt x="25" y="60"/>
                  </a:cubicBezTo>
                  <a:cubicBezTo>
                    <a:pt x="40" y="50"/>
                    <a:pt x="49" y="35"/>
                    <a:pt x="50" y="18"/>
                  </a:cubicBezTo>
                  <a:cubicBezTo>
                    <a:pt x="50" y="7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3014;p36"/>
            <p:cNvSpPr/>
            <p:nvPr/>
          </p:nvSpPr>
          <p:spPr>
            <a:xfrm>
              <a:off x="1701925" y="1585450"/>
              <a:ext cx="4075" cy="10925"/>
            </a:xfrm>
            <a:custGeom>
              <a:avLst/>
              <a:gdLst/>
              <a:ahLst/>
              <a:cxnLst/>
              <a:rect l="l" t="t" r="r" b="b"/>
              <a:pathLst>
                <a:path w="163" h="437" extrusionOk="0">
                  <a:moveTo>
                    <a:pt x="118" y="1"/>
                  </a:moveTo>
                  <a:cubicBezTo>
                    <a:pt x="107" y="1"/>
                    <a:pt x="95" y="4"/>
                    <a:pt x="82" y="12"/>
                  </a:cubicBezTo>
                  <a:cubicBezTo>
                    <a:pt x="32" y="43"/>
                    <a:pt x="3" y="95"/>
                    <a:pt x="1" y="153"/>
                  </a:cubicBezTo>
                  <a:lnTo>
                    <a:pt x="1" y="379"/>
                  </a:lnTo>
                  <a:cubicBezTo>
                    <a:pt x="1" y="416"/>
                    <a:pt x="19" y="437"/>
                    <a:pt x="45" y="437"/>
                  </a:cubicBezTo>
                  <a:cubicBezTo>
                    <a:pt x="56" y="437"/>
                    <a:pt x="68" y="433"/>
                    <a:pt x="82" y="425"/>
                  </a:cubicBezTo>
                  <a:cubicBezTo>
                    <a:pt x="130" y="395"/>
                    <a:pt x="160" y="343"/>
                    <a:pt x="163" y="286"/>
                  </a:cubicBezTo>
                  <a:lnTo>
                    <a:pt x="163" y="59"/>
                  </a:lnTo>
                  <a:cubicBezTo>
                    <a:pt x="163" y="22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3015;p36"/>
            <p:cNvSpPr/>
            <p:nvPr/>
          </p:nvSpPr>
          <p:spPr>
            <a:xfrm>
              <a:off x="1695000" y="1581575"/>
              <a:ext cx="12525" cy="32425"/>
            </a:xfrm>
            <a:custGeom>
              <a:avLst/>
              <a:gdLst/>
              <a:ahLst/>
              <a:cxnLst/>
              <a:rect l="l" t="t" r="r" b="b"/>
              <a:pathLst>
                <a:path w="501" h="1297" extrusionOk="0">
                  <a:moveTo>
                    <a:pt x="396" y="156"/>
                  </a:moveTo>
                  <a:cubicBezTo>
                    <a:pt x="422" y="156"/>
                    <a:pt x="440" y="177"/>
                    <a:pt x="440" y="214"/>
                  </a:cubicBezTo>
                  <a:lnTo>
                    <a:pt x="440" y="440"/>
                  </a:lnTo>
                  <a:cubicBezTo>
                    <a:pt x="437" y="498"/>
                    <a:pt x="407" y="550"/>
                    <a:pt x="359" y="580"/>
                  </a:cubicBezTo>
                  <a:cubicBezTo>
                    <a:pt x="345" y="588"/>
                    <a:pt x="333" y="592"/>
                    <a:pt x="322" y="592"/>
                  </a:cubicBezTo>
                  <a:cubicBezTo>
                    <a:pt x="296" y="592"/>
                    <a:pt x="278" y="571"/>
                    <a:pt x="278" y="534"/>
                  </a:cubicBezTo>
                  <a:lnTo>
                    <a:pt x="278" y="306"/>
                  </a:lnTo>
                  <a:cubicBezTo>
                    <a:pt x="280" y="250"/>
                    <a:pt x="311" y="198"/>
                    <a:pt x="359" y="167"/>
                  </a:cubicBezTo>
                  <a:cubicBezTo>
                    <a:pt x="372" y="159"/>
                    <a:pt x="384" y="156"/>
                    <a:pt x="396" y="156"/>
                  </a:cubicBezTo>
                  <a:close/>
                  <a:moveTo>
                    <a:pt x="191" y="273"/>
                  </a:moveTo>
                  <a:cubicBezTo>
                    <a:pt x="217" y="273"/>
                    <a:pt x="235" y="294"/>
                    <a:pt x="235" y="331"/>
                  </a:cubicBezTo>
                  <a:lnTo>
                    <a:pt x="235" y="559"/>
                  </a:lnTo>
                  <a:cubicBezTo>
                    <a:pt x="233" y="615"/>
                    <a:pt x="202" y="667"/>
                    <a:pt x="154" y="698"/>
                  </a:cubicBezTo>
                  <a:cubicBezTo>
                    <a:pt x="141" y="706"/>
                    <a:pt x="129" y="709"/>
                    <a:pt x="117" y="709"/>
                  </a:cubicBezTo>
                  <a:cubicBezTo>
                    <a:pt x="91" y="709"/>
                    <a:pt x="73" y="688"/>
                    <a:pt x="73" y="652"/>
                  </a:cubicBezTo>
                  <a:lnTo>
                    <a:pt x="73" y="425"/>
                  </a:lnTo>
                  <a:cubicBezTo>
                    <a:pt x="76" y="367"/>
                    <a:pt x="106" y="315"/>
                    <a:pt x="154" y="285"/>
                  </a:cubicBezTo>
                  <a:cubicBezTo>
                    <a:pt x="168" y="277"/>
                    <a:pt x="180" y="273"/>
                    <a:pt x="191" y="273"/>
                  </a:cubicBezTo>
                  <a:close/>
                  <a:moveTo>
                    <a:pt x="62" y="679"/>
                  </a:moveTo>
                  <a:cubicBezTo>
                    <a:pt x="70" y="679"/>
                    <a:pt x="75" y="686"/>
                    <a:pt x="75" y="696"/>
                  </a:cubicBezTo>
                  <a:cubicBezTo>
                    <a:pt x="75" y="714"/>
                    <a:pt x="64" y="730"/>
                    <a:pt x="50" y="740"/>
                  </a:cubicBezTo>
                  <a:cubicBezTo>
                    <a:pt x="46" y="742"/>
                    <a:pt x="42" y="743"/>
                    <a:pt x="39" y="743"/>
                  </a:cubicBezTo>
                  <a:cubicBezTo>
                    <a:pt x="31" y="743"/>
                    <a:pt x="25" y="737"/>
                    <a:pt x="25" y="725"/>
                  </a:cubicBezTo>
                  <a:cubicBezTo>
                    <a:pt x="27" y="708"/>
                    <a:pt x="35" y="692"/>
                    <a:pt x="50" y="683"/>
                  </a:cubicBezTo>
                  <a:cubicBezTo>
                    <a:pt x="54" y="681"/>
                    <a:pt x="59" y="679"/>
                    <a:pt x="62" y="679"/>
                  </a:cubicBezTo>
                  <a:close/>
                  <a:moveTo>
                    <a:pt x="397" y="614"/>
                  </a:moveTo>
                  <a:cubicBezTo>
                    <a:pt x="423" y="614"/>
                    <a:pt x="441" y="635"/>
                    <a:pt x="441" y="672"/>
                  </a:cubicBezTo>
                  <a:lnTo>
                    <a:pt x="441" y="898"/>
                  </a:lnTo>
                  <a:cubicBezTo>
                    <a:pt x="438" y="956"/>
                    <a:pt x="408" y="1008"/>
                    <a:pt x="360" y="1039"/>
                  </a:cubicBezTo>
                  <a:cubicBezTo>
                    <a:pt x="347" y="1046"/>
                    <a:pt x="334" y="1050"/>
                    <a:pt x="323" y="1050"/>
                  </a:cubicBezTo>
                  <a:cubicBezTo>
                    <a:pt x="297" y="1050"/>
                    <a:pt x="279" y="1029"/>
                    <a:pt x="279" y="992"/>
                  </a:cubicBezTo>
                  <a:lnTo>
                    <a:pt x="279" y="765"/>
                  </a:lnTo>
                  <a:cubicBezTo>
                    <a:pt x="282" y="708"/>
                    <a:pt x="311" y="656"/>
                    <a:pt x="360" y="625"/>
                  </a:cubicBezTo>
                  <a:cubicBezTo>
                    <a:pt x="373" y="618"/>
                    <a:pt x="386" y="614"/>
                    <a:pt x="397" y="614"/>
                  </a:cubicBezTo>
                  <a:close/>
                  <a:moveTo>
                    <a:pt x="192" y="731"/>
                  </a:moveTo>
                  <a:cubicBezTo>
                    <a:pt x="219" y="731"/>
                    <a:pt x="237" y="752"/>
                    <a:pt x="237" y="789"/>
                  </a:cubicBezTo>
                  <a:lnTo>
                    <a:pt x="237" y="1017"/>
                  </a:lnTo>
                  <a:cubicBezTo>
                    <a:pt x="234" y="1073"/>
                    <a:pt x="204" y="1126"/>
                    <a:pt x="156" y="1156"/>
                  </a:cubicBezTo>
                  <a:cubicBezTo>
                    <a:pt x="142" y="1164"/>
                    <a:pt x="130" y="1167"/>
                    <a:pt x="119" y="1167"/>
                  </a:cubicBezTo>
                  <a:cubicBezTo>
                    <a:pt x="93" y="1167"/>
                    <a:pt x="75" y="1147"/>
                    <a:pt x="75" y="1110"/>
                  </a:cubicBezTo>
                  <a:lnTo>
                    <a:pt x="75" y="884"/>
                  </a:lnTo>
                  <a:cubicBezTo>
                    <a:pt x="77" y="826"/>
                    <a:pt x="108" y="773"/>
                    <a:pt x="156" y="743"/>
                  </a:cubicBezTo>
                  <a:cubicBezTo>
                    <a:pt x="169" y="735"/>
                    <a:pt x="181" y="731"/>
                    <a:pt x="192" y="731"/>
                  </a:cubicBezTo>
                  <a:close/>
                  <a:moveTo>
                    <a:pt x="498" y="0"/>
                  </a:moveTo>
                  <a:lnTo>
                    <a:pt x="1" y="289"/>
                  </a:lnTo>
                  <a:lnTo>
                    <a:pt x="2" y="1297"/>
                  </a:lnTo>
                  <a:lnTo>
                    <a:pt x="501" y="1008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3016;p36"/>
            <p:cNvSpPr/>
            <p:nvPr/>
          </p:nvSpPr>
          <p:spPr>
            <a:xfrm>
              <a:off x="1701950" y="1596925"/>
              <a:ext cx="4100" cy="10925"/>
            </a:xfrm>
            <a:custGeom>
              <a:avLst/>
              <a:gdLst/>
              <a:ahLst/>
              <a:cxnLst/>
              <a:rect l="l" t="t" r="r" b="b"/>
              <a:pathLst>
                <a:path w="164" h="437" extrusionOk="0">
                  <a:moveTo>
                    <a:pt x="118" y="0"/>
                  </a:moveTo>
                  <a:cubicBezTo>
                    <a:pt x="107" y="0"/>
                    <a:pt x="94" y="4"/>
                    <a:pt x="81" y="11"/>
                  </a:cubicBezTo>
                  <a:cubicBezTo>
                    <a:pt x="33" y="42"/>
                    <a:pt x="4" y="94"/>
                    <a:pt x="1" y="152"/>
                  </a:cubicBezTo>
                  <a:lnTo>
                    <a:pt x="1" y="378"/>
                  </a:lnTo>
                  <a:cubicBezTo>
                    <a:pt x="1" y="415"/>
                    <a:pt x="19" y="436"/>
                    <a:pt x="45" y="436"/>
                  </a:cubicBezTo>
                  <a:cubicBezTo>
                    <a:pt x="56" y="436"/>
                    <a:pt x="69" y="432"/>
                    <a:pt x="82" y="425"/>
                  </a:cubicBezTo>
                  <a:cubicBezTo>
                    <a:pt x="130" y="394"/>
                    <a:pt x="160" y="342"/>
                    <a:pt x="163" y="285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3017;p36"/>
            <p:cNvSpPr/>
            <p:nvPr/>
          </p:nvSpPr>
          <p:spPr>
            <a:xfrm>
              <a:off x="1622725" y="15790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5" y="0"/>
                  </a:moveTo>
                  <a:lnTo>
                    <a:pt x="0" y="37"/>
                  </a:lnTo>
                  <a:lnTo>
                    <a:pt x="151" y="124"/>
                  </a:lnTo>
                  <a:lnTo>
                    <a:pt x="215" y="8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3018;p36"/>
            <p:cNvSpPr/>
            <p:nvPr/>
          </p:nvSpPr>
          <p:spPr>
            <a:xfrm>
              <a:off x="1622725" y="15709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5" y="1"/>
                  </a:moveTo>
                  <a:lnTo>
                    <a:pt x="2" y="38"/>
                  </a:lnTo>
                  <a:lnTo>
                    <a:pt x="0" y="359"/>
                  </a:lnTo>
                  <a:lnTo>
                    <a:pt x="0" y="359"/>
                  </a:lnTo>
                  <a:lnTo>
                    <a:pt x="65" y="32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3019;p36"/>
            <p:cNvSpPr/>
            <p:nvPr/>
          </p:nvSpPr>
          <p:spPr>
            <a:xfrm>
              <a:off x="1627075" y="158150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5" y="1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3020;p36"/>
            <p:cNvSpPr/>
            <p:nvPr/>
          </p:nvSpPr>
          <p:spPr>
            <a:xfrm>
              <a:off x="1622725" y="1571900"/>
              <a:ext cx="3775" cy="10200"/>
            </a:xfrm>
            <a:custGeom>
              <a:avLst/>
              <a:gdLst/>
              <a:ahLst/>
              <a:cxnLst/>
              <a:rect l="l" t="t" r="r" b="b"/>
              <a:pathLst>
                <a:path w="151" h="408" extrusionOk="0">
                  <a:moveTo>
                    <a:pt x="2" y="0"/>
                  </a:moveTo>
                  <a:lnTo>
                    <a:pt x="0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" name="Google Shape;3021;p36"/>
            <p:cNvSpPr/>
            <p:nvPr/>
          </p:nvSpPr>
          <p:spPr>
            <a:xfrm>
              <a:off x="1626475" y="15731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" name="Google Shape;3022;p36"/>
            <p:cNvSpPr/>
            <p:nvPr/>
          </p:nvSpPr>
          <p:spPr>
            <a:xfrm>
              <a:off x="1622750" y="15709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" name="Google Shape;3023;p36"/>
            <p:cNvSpPr/>
            <p:nvPr/>
          </p:nvSpPr>
          <p:spPr>
            <a:xfrm>
              <a:off x="1627075" y="15734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65" y="1"/>
                  </a:moveTo>
                  <a:lnTo>
                    <a:pt x="2" y="38"/>
                  </a:lnTo>
                  <a:lnTo>
                    <a:pt x="0" y="360"/>
                  </a:lnTo>
                  <a:lnTo>
                    <a:pt x="65" y="32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" name="Google Shape;3024;p36"/>
            <p:cNvSpPr/>
            <p:nvPr/>
          </p:nvSpPr>
          <p:spPr>
            <a:xfrm>
              <a:off x="1622750" y="15702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9"/>
                  </a:lnTo>
                  <a:lnTo>
                    <a:pt x="151" y="126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" name="Google Shape;3025;p36"/>
            <p:cNvSpPr/>
            <p:nvPr/>
          </p:nvSpPr>
          <p:spPr>
            <a:xfrm>
              <a:off x="1622750" y="15622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" name="Google Shape;3026;p36"/>
            <p:cNvSpPr/>
            <p:nvPr/>
          </p:nvSpPr>
          <p:spPr>
            <a:xfrm>
              <a:off x="1627100" y="15734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3027;p36"/>
            <p:cNvSpPr/>
            <p:nvPr/>
          </p:nvSpPr>
          <p:spPr>
            <a:xfrm>
              <a:off x="1627075" y="1574400"/>
              <a:ext cx="3825" cy="10250"/>
            </a:xfrm>
            <a:custGeom>
              <a:avLst/>
              <a:gdLst/>
              <a:ahLst/>
              <a:cxnLst/>
              <a:rect l="l" t="t" r="r" b="b"/>
              <a:pathLst>
                <a:path w="153" h="410" extrusionOk="0">
                  <a:moveTo>
                    <a:pt x="2" y="0"/>
                  </a:moveTo>
                  <a:lnTo>
                    <a:pt x="0" y="322"/>
                  </a:lnTo>
                  <a:lnTo>
                    <a:pt x="151" y="409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" name="Google Shape;3028;p36"/>
            <p:cNvSpPr/>
            <p:nvPr/>
          </p:nvSpPr>
          <p:spPr>
            <a:xfrm>
              <a:off x="1630825" y="1575625"/>
              <a:ext cx="1675" cy="9025"/>
            </a:xfrm>
            <a:custGeom>
              <a:avLst/>
              <a:gdLst/>
              <a:ahLst/>
              <a:cxnLst/>
              <a:rect l="l" t="t" r="r" b="b"/>
              <a:pathLst>
                <a:path w="67" h="361" extrusionOk="0">
                  <a:moveTo>
                    <a:pt x="66" y="1"/>
                  </a:moveTo>
                  <a:lnTo>
                    <a:pt x="2" y="38"/>
                  </a:lnTo>
                  <a:lnTo>
                    <a:pt x="1" y="360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" name="Google Shape;3029;p36"/>
            <p:cNvSpPr/>
            <p:nvPr/>
          </p:nvSpPr>
          <p:spPr>
            <a:xfrm>
              <a:off x="1627100" y="157277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3030;p36"/>
            <p:cNvSpPr/>
            <p:nvPr/>
          </p:nvSpPr>
          <p:spPr>
            <a:xfrm>
              <a:off x="1622800" y="156225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4"/>
                  </a:lnTo>
                  <a:lnTo>
                    <a:pt x="215" y="8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3031;p36"/>
            <p:cNvSpPr/>
            <p:nvPr/>
          </p:nvSpPr>
          <p:spPr>
            <a:xfrm>
              <a:off x="1626525" y="156440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66" y="0"/>
                  </a:moveTo>
                  <a:lnTo>
                    <a:pt x="0" y="38"/>
                  </a:lnTo>
                  <a:lnTo>
                    <a:pt x="0" y="360"/>
                  </a:lnTo>
                  <a:lnTo>
                    <a:pt x="64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3032;p36"/>
            <p:cNvSpPr/>
            <p:nvPr/>
          </p:nvSpPr>
          <p:spPr>
            <a:xfrm>
              <a:off x="1622750" y="15632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3033;p36"/>
            <p:cNvSpPr/>
            <p:nvPr/>
          </p:nvSpPr>
          <p:spPr>
            <a:xfrm>
              <a:off x="1627100" y="15647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6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3034;p36"/>
            <p:cNvSpPr/>
            <p:nvPr/>
          </p:nvSpPr>
          <p:spPr>
            <a:xfrm>
              <a:off x="1627100" y="15657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3035;p36"/>
            <p:cNvSpPr/>
            <p:nvPr/>
          </p:nvSpPr>
          <p:spPr>
            <a:xfrm>
              <a:off x="1630875" y="15669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0" y="38"/>
                  </a:lnTo>
                  <a:lnTo>
                    <a:pt x="0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3036;p36"/>
            <p:cNvSpPr/>
            <p:nvPr/>
          </p:nvSpPr>
          <p:spPr>
            <a:xfrm>
              <a:off x="1627150" y="156475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3037;p36"/>
            <p:cNvSpPr/>
            <p:nvPr/>
          </p:nvSpPr>
          <p:spPr>
            <a:xfrm>
              <a:off x="1622275" y="1562400"/>
              <a:ext cx="9100" cy="22900"/>
            </a:xfrm>
            <a:custGeom>
              <a:avLst/>
              <a:gdLst/>
              <a:ahLst/>
              <a:cxnLst/>
              <a:rect l="l" t="t" r="r" b="b"/>
              <a:pathLst>
                <a:path w="364" h="916" extrusionOk="0">
                  <a:moveTo>
                    <a:pt x="18" y="32"/>
                  </a:moveTo>
                  <a:lnTo>
                    <a:pt x="169" y="118"/>
                  </a:lnTo>
                  <a:lnTo>
                    <a:pt x="169" y="440"/>
                  </a:lnTo>
                  <a:lnTo>
                    <a:pt x="18" y="353"/>
                  </a:lnTo>
                  <a:lnTo>
                    <a:pt x="18" y="32"/>
                  </a:lnTo>
                  <a:close/>
                  <a:moveTo>
                    <a:pt x="194" y="132"/>
                  </a:moveTo>
                  <a:lnTo>
                    <a:pt x="343" y="219"/>
                  </a:lnTo>
                  <a:lnTo>
                    <a:pt x="341" y="540"/>
                  </a:lnTo>
                  <a:lnTo>
                    <a:pt x="192" y="453"/>
                  </a:lnTo>
                  <a:lnTo>
                    <a:pt x="194" y="132"/>
                  </a:lnTo>
                  <a:close/>
                  <a:moveTo>
                    <a:pt x="18" y="380"/>
                  </a:moveTo>
                  <a:lnTo>
                    <a:pt x="169" y="467"/>
                  </a:lnTo>
                  <a:lnTo>
                    <a:pt x="169" y="788"/>
                  </a:lnTo>
                  <a:lnTo>
                    <a:pt x="167" y="788"/>
                  </a:lnTo>
                  <a:lnTo>
                    <a:pt x="18" y="701"/>
                  </a:lnTo>
                  <a:lnTo>
                    <a:pt x="18" y="380"/>
                  </a:lnTo>
                  <a:close/>
                  <a:moveTo>
                    <a:pt x="192" y="480"/>
                  </a:moveTo>
                  <a:lnTo>
                    <a:pt x="341" y="567"/>
                  </a:lnTo>
                  <a:lnTo>
                    <a:pt x="341" y="889"/>
                  </a:lnTo>
                  <a:lnTo>
                    <a:pt x="192" y="802"/>
                  </a:lnTo>
                  <a:lnTo>
                    <a:pt x="192" y="480"/>
                  </a:lnTo>
                  <a:close/>
                  <a:moveTo>
                    <a:pt x="2" y="0"/>
                  </a:moveTo>
                  <a:lnTo>
                    <a:pt x="1" y="708"/>
                  </a:lnTo>
                  <a:lnTo>
                    <a:pt x="360" y="915"/>
                  </a:lnTo>
                  <a:lnTo>
                    <a:pt x="363" y="20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3038;p36"/>
            <p:cNvSpPr/>
            <p:nvPr/>
          </p:nvSpPr>
          <p:spPr>
            <a:xfrm>
              <a:off x="1631275" y="1566675"/>
              <a:ext cx="1700" cy="18650"/>
            </a:xfrm>
            <a:custGeom>
              <a:avLst/>
              <a:gdLst/>
              <a:ahLst/>
              <a:cxnLst/>
              <a:rect l="l" t="t" r="r" b="b"/>
              <a:pathLst>
                <a:path w="68" h="746" extrusionOk="0">
                  <a:moveTo>
                    <a:pt x="67" y="0"/>
                  </a:moveTo>
                  <a:lnTo>
                    <a:pt x="3" y="38"/>
                  </a:lnTo>
                  <a:lnTo>
                    <a:pt x="0" y="746"/>
                  </a:lnTo>
                  <a:lnTo>
                    <a:pt x="0" y="746"/>
                  </a:lnTo>
                  <a:lnTo>
                    <a:pt x="66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3039;p36"/>
            <p:cNvSpPr/>
            <p:nvPr/>
          </p:nvSpPr>
          <p:spPr>
            <a:xfrm>
              <a:off x="1622325" y="1561450"/>
              <a:ext cx="10650" cy="6200"/>
            </a:xfrm>
            <a:custGeom>
              <a:avLst/>
              <a:gdLst/>
              <a:ahLst/>
              <a:cxnLst/>
              <a:rect l="l" t="t" r="r" b="b"/>
              <a:pathLst>
                <a:path w="426" h="248" extrusionOk="0">
                  <a:moveTo>
                    <a:pt x="65" y="1"/>
                  </a:moveTo>
                  <a:lnTo>
                    <a:pt x="0" y="38"/>
                  </a:lnTo>
                  <a:lnTo>
                    <a:pt x="361" y="247"/>
                  </a:lnTo>
                  <a:lnTo>
                    <a:pt x="425" y="20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3040;p36"/>
            <p:cNvSpPr/>
            <p:nvPr/>
          </p:nvSpPr>
          <p:spPr>
            <a:xfrm>
              <a:off x="1655875" y="15981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5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6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3041;p36"/>
            <p:cNvSpPr/>
            <p:nvPr/>
          </p:nvSpPr>
          <p:spPr>
            <a:xfrm>
              <a:off x="1655875" y="15901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1" y="3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" name="Google Shape;3042;p36"/>
            <p:cNvSpPr/>
            <p:nvPr/>
          </p:nvSpPr>
          <p:spPr>
            <a:xfrm>
              <a:off x="1660225" y="160065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5" y="0"/>
                  </a:moveTo>
                  <a:lnTo>
                    <a:pt x="1" y="38"/>
                  </a:lnTo>
                  <a:lnTo>
                    <a:pt x="150" y="123"/>
                  </a:lnTo>
                  <a:lnTo>
                    <a:pt x="216" y="8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" name="Google Shape;3043;p36"/>
            <p:cNvSpPr/>
            <p:nvPr/>
          </p:nvSpPr>
          <p:spPr>
            <a:xfrm>
              <a:off x="1655875" y="15910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1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" name="Google Shape;3044;p36"/>
            <p:cNvSpPr/>
            <p:nvPr/>
          </p:nvSpPr>
          <p:spPr>
            <a:xfrm>
              <a:off x="1659625" y="15922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" name="Google Shape;3045;p36"/>
            <p:cNvSpPr/>
            <p:nvPr/>
          </p:nvSpPr>
          <p:spPr>
            <a:xfrm>
              <a:off x="1655875" y="15901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" name="Google Shape;3046;p36"/>
            <p:cNvSpPr/>
            <p:nvPr/>
          </p:nvSpPr>
          <p:spPr>
            <a:xfrm>
              <a:off x="1660225" y="1592600"/>
              <a:ext cx="1675" cy="9000"/>
            </a:xfrm>
            <a:custGeom>
              <a:avLst/>
              <a:gdLst/>
              <a:ahLst/>
              <a:cxnLst/>
              <a:rect l="l" t="t" r="r" b="b"/>
              <a:pathLst>
                <a:path w="67" h="360" extrusionOk="0">
                  <a:moveTo>
                    <a:pt x="66" y="0"/>
                  </a:moveTo>
                  <a:lnTo>
                    <a:pt x="1" y="38"/>
                  </a:lnTo>
                  <a:lnTo>
                    <a:pt x="1" y="360"/>
                  </a:lnTo>
                  <a:lnTo>
                    <a:pt x="65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" name="Google Shape;3047;p36"/>
            <p:cNvSpPr/>
            <p:nvPr/>
          </p:nvSpPr>
          <p:spPr>
            <a:xfrm>
              <a:off x="1655875" y="158940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4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" name="Google Shape;3048;p36"/>
            <p:cNvSpPr/>
            <p:nvPr/>
          </p:nvSpPr>
          <p:spPr>
            <a:xfrm>
              <a:off x="1655875" y="15814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6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" name="Google Shape;3049;p36"/>
            <p:cNvSpPr/>
            <p:nvPr/>
          </p:nvSpPr>
          <p:spPr>
            <a:xfrm>
              <a:off x="1660225" y="15926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3050;p36"/>
            <p:cNvSpPr/>
            <p:nvPr/>
          </p:nvSpPr>
          <p:spPr>
            <a:xfrm>
              <a:off x="1660225" y="15935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3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3051;p36"/>
            <p:cNvSpPr/>
            <p:nvPr/>
          </p:nvSpPr>
          <p:spPr>
            <a:xfrm>
              <a:off x="1663975" y="15947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3052;p36"/>
            <p:cNvSpPr/>
            <p:nvPr/>
          </p:nvSpPr>
          <p:spPr>
            <a:xfrm>
              <a:off x="1660225" y="15919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3053;p36"/>
            <p:cNvSpPr/>
            <p:nvPr/>
          </p:nvSpPr>
          <p:spPr>
            <a:xfrm>
              <a:off x="1655925" y="15814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0"/>
                  </a:moveTo>
                  <a:lnTo>
                    <a:pt x="0" y="36"/>
                  </a:lnTo>
                  <a:lnTo>
                    <a:pt x="150" y="123"/>
                  </a:lnTo>
                  <a:lnTo>
                    <a:pt x="215" y="8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3054;p36"/>
            <p:cNvSpPr/>
            <p:nvPr/>
          </p:nvSpPr>
          <p:spPr>
            <a:xfrm>
              <a:off x="1659650" y="15835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3055;p36"/>
            <p:cNvSpPr/>
            <p:nvPr/>
          </p:nvSpPr>
          <p:spPr>
            <a:xfrm>
              <a:off x="1655875" y="15823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2"/>
                  </a:lnTo>
                  <a:lnTo>
                    <a:pt x="152" y="408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3056;p36"/>
            <p:cNvSpPr/>
            <p:nvPr/>
          </p:nvSpPr>
          <p:spPr>
            <a:xfrm>
              <a:off x="1660225" y="15839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" name="Google Shape;3057;p36"/>
            <p:cNvSpPr/>
            <p:nvPr/>
          </p:nvSpPr>
          <p:spPr>
            <a:xfrm>
              <a:off x="1660225" y="1584825"/>
              <a:ext cx="3850" cy="10225"/>
            </a:xfrm>
            <a:custGeom>
              <a:avLst/>
              <a:gdLst/>
              <a:ahLst/>
              <a:cxnLst/>
              <a:rect l="l" t="t" r="r" b="b"/>
              <a:pathLst>
                <a:path w="154" h="409" extrusionOk="0">
                  <a:moveTo>
                    <a:pt x="2" y="1"/>
                  </a:moveTo>
                  <a:lnTo>
                    <a:pt x="1" y="321"/>
                  </a:lnTo>
                  <a:lnTo>
                    <a:pt x="152" y="408"/>
                  </a:lnTo>
                  <a:lnTo>
                    <a:pt x="153" y="8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" name="Google Shape;3058;p36"/>
            <p:cNvSpPr/>
            <p:nvPr/>
          </p:nvSpPr>
          <p:spPr>
            <a:xfrm>
              <a:off x="1664000" y="15860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3059;p36"/>
            <p:cNvSpPr/>
            <p:nvPr/>
          </p:nvSpPr>
          <p:spPr>
            <a:xfrm>
              <a:off x="1660275" y="1583900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64" y="0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3060;p36"/>
            <p:cNvSpPr/>
            <p:nvPr/>
          </p:nvSpPr>
          <p:spPr>
            <a:xfrm>
              <a:off x="1655425" y="158152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20" y="33"/>
                  </a:moveTo>
                  <a:lnTo>
                    <a:pt x="171" y="120"/>
                  </a:lnTo>
                  <a:lnTo>
                    <a:pt x="170" y="440"/>
                  </a:lnTo>
                  <a:lnTo>
                    <a:pt x="20" y="353"/>
                  </a:lnTo>
                  <a:lnTo>
                    <a:pt x="20" y="33"/>
                  </a:lnTo>
                  <a:close/>
                  <a:moveTo>
                    <a:pt x="194" y="133"/>
                  </a:moveTo>
                  <a:lnTo>
                    <a:pt x="345" y="220"/>
                  </a:lnTo>
                  <a:lnTo>
                    <a:pt x="344" y="542"/>
                  </a:lnTo>
                  <a:lnTo>
                    <a:pt x="194" y="455"/>
                  </a:lnTo>
                  <a:lnTo>
                    <a:pt x="194" y="133"/>
                  </a:lnTo>
                  <a:close/>
                  <a:moveTo>
                    <a:pt x="20" y="381"/>
                  </a:moveTo>
                  <a:lnTo>
                    <a:pt x="170" y="468"/>
                  </a:lnTo>
                  <a:lnTo>
                    <a:pt x="170" y="790"/>
                  </a:lnTo>
                  <a:lnTo>
                    <a:pt x="19" y="703"/>
                  </a:lnTo>
                  <a:lnTo>
                    <a:pt x="20" y="381"/>
                  </a:lnTo>
                  <a:close/>
                  <a:moveTo>
                    <a:pt x="194" y="482"/>
                  </a:moveTo>
                  <a:lnTo>
                    <a:pt x="344" y="569"/>
                  </a:lnTo>
                  <a:lnTo>
                    <a:pt x="344" y="890"/>
                  </a:lnTo>
                  <a:lnTo>
                    <a:pt x="193" y="803"/>
                  </a:lnTo>
                  <a:lnTo>
                    <a:pt x="194" y="482"/>
                  </a:lnTo>
                  <a:close/>
                  <a:moveTo>
                    <a:pt x="3" y="1"/>
                  </a:moveTo>
                  <a:lnTo>
                    <a:pt x="0" y="709"/>
                  </a:lnTo>
                  <a:lnTo>
                    <a:pt x="361" y="916"/>
                  </a:lnTo>
                  <a:lnTo>
                    <a:pt x="363" y="21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" name="Google Shape;3061;p36"/>
            <p:cNvSpPr/>
            <p:nvPr/>
          </p:nvSpPr>
          <p:spPr>
            <a:xfrm>
              <a:off x="1664450" y="1585825"/>
              <a:ext cx="1675" cy="18650"/>
            </a:xfrm>
            <a:custGeom>
              <a:avLst/>
              <a:gdLst/>
              <a:ahLst/>
              <a:cxnLst/>
              <a:rect l="l" t="t" r="r" b="b"/>
              <a:pathLst>
                <a:path w="67" h="746" extrusionOk="0">
                  <a:moveTo>
                    <a:pt x="67" y="0"/>
                  </a:moveTo>
                  <a:lnTo>
                    <a:pt x="2" y="38"/>
                  </a:lnTo>
                  <a:lnTo>
                    <a:pt x="0" y="745"/>
                  </a:lnTo>
                  <a:lnTo>
                    <a:pt x="64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" name="Google Shape;3062;p36"/>
            <p:cNvSpPr/>
            <p:nvPr/>
          </p:nvSpPr>
          <p:spPr>
            <a:xfrm>
              <a:off x="1655475" y="1580600"/>
              <a:ext cx="10650" cy="6175"/>
            </a:xfrm>
            <a:custGeom>
              <a:avLst/>
              <a:gdLst/>
              <a:ahLst/>
              <a:cxnLst/>
              <a:rect l="l" t="t" r="r" b="b"/>
              <a:pathLst>
                <a:path w="426" h="247" extrusionOk="0">
                  <a:moveTo>
                    <a:pt x="65" y="0"/>
                  </a:moveTo>
                  <a:lnTo>
                    <a:pt x="1" y="38"/>
                  </a:lnTo>
                  <a:lnTo>
                    <a:pt x="361" y="247"/>
                  </a:lnTo>
                  <a:lnTo>
                    <a:pt x="426" y="20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" name="Google Shape;3063;p36"/>
            <p:cNvSpPr/>
            <p:nvPr/>
          </p:nvSpPr>
          <p:spPr>
            <a:xfrm>
              <a:off x="1726225" y="15856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5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" name="Google Shape;3064;p36"/>
            <p:cNvSpPr/>
            <p:nvPr/>
          </p:nvSpPr>
          <p:spPr>
            <a:xfrm>
              <a:off x="1729950" y="15776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" name="Google Shape;3065;p36"/>
            <p:cNvSpPr/>
            <p:nvPr/>
          </p:nvSpPr>
          <p:spPr>
            <a:xfrm>
              <a:off x="1721875" y="15881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" name="Google Shape;3066;p36"/>
            <p:cNvSpPr/>
            <p:nvPr/>
          </p:nvSpPr>
          <p:spPr>
            <a:xfrm>
              <a:off x="1726225" y="15797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0" y="1"/>
                  </a:moveTo>
                  <a:lnTo>
                    <a:pt x="0" y="323"/>
                  </a:lnTo>
                  <a:lnTo>
                    <a:pt x="65" y="361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" name="Google Shape;3067;p36"/>
            <p:cNvSpPr/>
            <p:nvPr/>
          </p:nvSpPr>
          <p:spPr>
            <a:xfrm>
              <a:off x="1726225" y="1577625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149" y="0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" name="Google Shape;3068;p36"/>
            <p:cNvSpPr/>
            <p:nvPr/>
          </p:nvSpPr>
          <p:spPr>
            <a:xfrm>
              <a:off x="1725600" y="15801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" name="Google Shape;3069;p36"/>
            <p:cNvSpPr/>
            <p:nvPr/>
          </p:nvSpPr>
          <p:spPr>
            <a:xfrm>
              <a:off x="1726225" y="1576925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149" y="1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" name="Google Shape;3070;p36"/>
            <p:cNvSpPr/>
            <p:nvPr/>
          </p:nvSpPr>
          <p:spPr>
            <a:xfrm>
              <a:off x="1729950" y="1568875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0" y="1"/>
                  </a:moveTo>
                  <a:lnTo>
                    <a:pt x="0" y="323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3071;p36"/>
            <p:cNvSpPr/>
            <p:nvPr/>
          </p:nvSpPr>
          <p:spPr>
            <a:xfrm>
              <a:off x="1721825" y="15801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1" y="0"/>
                  </a:moveTo>
                  <a:lnTo>
                    <a:pt x="1" y="87"/>
                  </a:lnTo>
                  <a:lnTo>
                    <a:pt x="66" y="124"/>
                  </a:lnTo>
                  <a:lnTo>
                    <a:pt x="215" y="38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3072;p36"/>
            <p:cNvSpPr/>
            <p:nvPr/>
          </p:nvSpPr>
          <p:spPr>
            <a:xfrm>
              <a:off x="1721825" y="158230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3073;p36"/>
            <p:cNvSpPr/>
            <p:nvPr/>
          </p:nvSpPr>
          <p:spPr>
            <a:xfrm>
              <a:off x="1721825" y="157942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151" y="1"/>
                  </a:moveTo>
                  <a:lnTo>
                    <a:pt x="1" y="88"/>
                  </a:lnTo>
                  <a:lnTo>
                    <a:pt x="66" y="124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3074;p36"/>
            <p:cNvSpPr/>
            <p:nvPr/>
          </p:nvSpPr>
          <p:spPr>
            <a:xfrm>
              <a:off x="1726175" y="15710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3075;p36"/>
            <p:cNvSpPr/>
            <p:nvPr/>
          </p:nvSpPr>
          <p:spPr>
            <a:xfrm>
              <a:off x="1726175" y="1568875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151" y="1"/>
                  </a:moveTo>
                  <a:lnTo>
                    <a:pt x="1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3076;p36"/>
            <p:cNvSpPr/>
            <p:nvPr/>
          </p:nvSpPr>
          <p:spPr>
            <a:xfrm>
              <a:off x="1725550" y="15714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3077;p36"/>
            <p:cNvSpPr/>
            <p:nvPr/>
          </p:nvSpPr>
          <p:spPr>
            <a:xfrm>
              <a:off x="1721825" y="15714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0" y="0"/>
                  </a:moveTo>
                  <a:lnTo>
                    <a:pt x="1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3078;p36"/>
            <p:cNvSpPr/>
            <p:nvPr/>
          </p:nvSpPr>
          <p:spPr>
            <a:xfrm>
              <a:off x="1727800" y="1578525"/>
              <a:ext cx="3800" cy="10250"/>
            </a:xfrm>
            <a:custGeom>
              <a:avLst/>
              <a:gdLst/>
              <a:ahLst/>
              <a:cxnLst/>
              <a:rect l="l" t="t" r="r" b="b"/>
              <a:pathLst>
                <a:path w="152" h="410" extrusionOk="0">
                  <a:moveTo>
                    <a:pt x="152" y="1"/>
                  </a:moveTo>
                  <a:lnTo>
                    <a:pt x="1" y="88"/>
                  </a:lnTo>
                  <a:lnTo>
                    <a:pt x="2" y="410"/>
                  </a:lnTo>
                  <a:lnTo>
                    <a:pt x="152" y="323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3079;p36"/>
            <p:cNvSpPr/>
            <p:nvPr/>
          </p:nvSpPr>
          <p:spPr>
            <a:xfrm>
              <a:off x="1723450" y="1581075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150" y="0"/>
                  </a:moveTo>
                  <a:lnTo>
                    <a:pt x="1" y="86"/>
                  </a:lnTo>
                  <a:lnTo>
                    <a:pt x="1" y="408"/>
                  </a:lnTo>
                  <a:lnTo>
                    <a:pt x="152" y="32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" name="Google Shape;3080;p36"/>
            <p:cNvSpPr/>
            <p:nvPr/>
          </p:nvSpPr>
          <p:spPr>
            <a:xfrm>
              <a:off x="1727775" y="1569825"/>
              <a:ext cx="3825" cy="10225"/>
            </a:xfrm>
            <a:custGeom>
              <a:avLst/>
              <a:gdLst/>
              <a:ahLst/>
              <a:cxnLst/>
              <a:rect l="l" t="t" r="r" b="b"/>
              <a:pathLst>
                <a:path w="153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3" y="321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" name="Google Shape;3081;p36"/>
            <p:cNvSpPr/>
            <p:nvPr/>
          </p:nvSpPr>
          <p:spPr>
            <a:xfrm>
              <a:off x="1723425" y="15723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1" y="323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" name="Google Shape;3082;p36"/>
            <p:cNvSpPr/>
            <p:nvPr/>
          </p:nvSpPr>
          <p:spPr>
            <a:xfrm>
              <a:off x="1721825" y="15735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1" y="323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" name="Google Shape;3083;p36"/>
            <p:cNvSpPr/>
            <p:nvPr/>
          </p:nvSpPr>
          <p:spPr>
            <a:xfrm>
              <a:off x="1723000" y="156907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344" y="31"/>
                  </a:moveTo>
                  <a:lnTo>
                    <a:pt x="344" y="351"/>
                  </a:lnTo>
                  <a:lnTo>
                    <a:pt x="193" y="438"/>
                  </a:lnTo>
                  <a:lnTo>
                    <a:pt x="193" y="118"/>
                  </a:lnTo>
                  <a:lnTo>
                    <a:pt x="344" y="31"/>
                  </a:lnTo>
                  <a:close/>
                  <a:moveTo>
                    <a:pt x="168" y="131"/>
                  </a:moveTo>
                  <a:lnTo>
                    <a:pt x="168" y="453"/>
                  </a:lnTo>
                  <a:lnTo>
                    <a:pt x="19" y="538"/>
                  </a:lnTo>
                  <a:lnTo>
                    <a:pt x="17" y="218"/>
                  </a:lnTo>
                  <a:lnTo>
                    <a:pt x="168" y="131"/>
                  </a:lnTo>
                  <a:close/>
                  <a:moveTo>
                    <a:pt x="344" y="379"/>
                  </a:moveTo>
                  <a:lnTo>
                    <a:pt x="344" y="701"/>
                  </a:lnTo>
                  <a:lnTo>
                    <a:pt x="193" y="788"/>
                  </a:lnTo>
                  <a:lnTo>
                    <a:pt x="193" y="466"/>
                  </a:lnTo>
                  <a:lnTo>
                    <a:pt x="344" y="379"/>
                  </a:lnTo>
                  <a:close/>
                  <a:moveTo>
                    <a:pt x="170" y="480"/>
                  </a:moveTo>
                  <a:lnTo>
                    <a:pt x="170" y="801"/>
                  </a:lnTo>
                  <a:lnTo>
                    <a:pt x="19" y="888"/>
                  </a:lnTo>
                  <a:lnTo>
                    <a:pt x="19" y="567"/>
                  </a:lnTo>
                  <a:lnTo>
                    <a:pt x="170" y="480"/>
                  </a:lnTo>
                  <a:close/>
                  <a:moveTo>
                    <a:pt x="360" y="0"/>
                  </a:moveTo>
                  <a:lnTo>
                    <a:pt x="0" y="208"/>
                  </a:lnTo>
                  <a:lnTo>
                    <a:pt x="1" y="915"/>
                  </a:lnTo>
                  <a:lnTo>
                    <a:pt x="363" y="70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" name="Google Shape;3084;p36"/>
            <p:cNvSpPr/>
            <p:nvPr/>
          </p:nvSpPr>
          <p:spPr>
            <a:xfrm>
              <a:off x="1721350" y="1573300"/>
              <a:ext cx="1700" cy="18675"/>
            </a:xfrm>
            <a:custGeom>
              <a:avLst/>
              <a:gdLst/>
              <a:ahLst/>
              <a:cxnLst/>
              <a:rect l="l" t="t" r="r" b="b"/>
              <a:pathLst>
                <a:path w="68" h="747" extrusionOk="0">
                  <a:moveTo>
                    <a:pt x="1" y="1"/>
                  </a:moveTo>
                  <a:lnTo>
                    <a:pt x="4" y="708"/>
                  </a:lnTo>
                  <a:lnTo>
                    <a:pt x="67" y="746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" name="Google Shape;3085;p36"/>
            <p:cNvSpPr/>
            <p:nvPr/>
          </p:nvSpPr>
          <p:spPr>
            <a:xfrm>
              <a:off x="1721350" y="1568125"/>
              <a:ext cx="10650" cy="6150"/>
            </a:xfrm>
            <a:custGeom>
              <a:avLst/>
              <a:gdLst/>
              <a:ahLst/>
              <a:cxnLst/>
              <a:rect l="l" t="t" r="r" b="b"/>
              <a:pathLst>
                <a:path w="426" h="246" extrusionOk="0">
                  <a:moveTo>
                    <a:pt x="362" y="0"/>
                  </a:moveTo>
                  <a:lnTo>
                    <a:pt x="1" y="208"/>
                  </a:lnTo>
                  <a:lnTo>
                    <a:pt x="66" y="246"/>
                  </a:lnTo>
                  <a:lnTo>
                    <a:pt x="426" y="38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" name="Google Shape;3086;p36"/>
            <p:cNvSpPr/>
            <p:nvPr/>
          </p:nvSpPr>
          <p:spPr>
            <a:xfrm>
              <a:off x="1598750" y="1501300"/>
              <a:ext cx="111325" cy="52250"/>
            </a:xfrm>
            <a:custGeom>
              <a:avLst/>
              <a:gdLst/>
              <a:ahLst/>
              <a:cxnLst/>
              <a:rect l="l" t="t" r="r" b="b"/>
              <a:pathLst>
                <a:path w="4453" h="2090" extrusionOk="0">
                  <a:moveTo>
                    <a:pt x="4452" y="1"/>
                  </a:moveTo>
                  <a:lnTo>
                    <a:pt x="2737" y="500"/>
                  </a:lnTo>
                  <a:lnTo>
                    <a:pt x="1" y="2089"/>
                  </a:lnTo>
                  <a:lnTo>
                    <a:pt x="1" y="2089"/>
                  </a:lnTo>
                  <a:lnTo>
                    <a:pt x="1715" y="1592"/>
                  </a:lnTo>
                  <a:lnTo>
                    <a:pt x="4452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" name="Google Shape;3087;p36"/>
            <p:cNvSpPr/>
            <p:nvPr/>
          </p:nvSpPr>
          <p:spPr>
            <a:xfrm>
              <a:off x="1598750" y="1499000"/>
              <a:ext cx="111325" cy="52225"/>
            </a:xfrm>
            <a:custGeom>
              <a:avLst/>
              <a:gdLst/>
              <a:ahLst/>
              <a:cxnLst/>
              <a:rect l="l" t="t" r="r" b="b"/>
              <a:pathLst>
                <a:path w="4453" h="2089" extrusionOk="0">
                  <a:moveTo>
                    <a:pt x="4452" y="0"/>
                  </a:moveTo>
                  <a:lnTo>
                    <a:pt x="2737" y="499"/>
                  </a:lnTo>
                  <a:lnTo>
                    <a:pt x="1" y="2088"/>
                  </a:lnTo>
                  <a:lnTo>
                    <a:pt x="1716" y="1591"/>
                  </a:lnTo>
                  <a:lnTo>
                    <a:pt x="445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" name="Google Shape;3088;p36"/>
            <p:cNvSpPr/>
            <p:nvPr/>
          </p:nvSpPr>
          <p:spPr>
            <a:xfrm>
              <a:off x="1641600" y="1501300"/>
              <a:ext cx="111100" cy="101650"/>
            </a:xfrm>
            <a:custGeom>
              <a:avLst/>
              <a:gdLst/>
              <a:ahLst/>
              <a:cxnLst/>
              <a:rect l="l" t="t" r="r" b="b"/>
              <a:pathLst>
                <a:path w="4444" h="4066" extrusionOk="0">
                  <a:moveTo>
                    <a:pt x="2738" y="1"/>
                  </a:moveTo>
                  <a:lnTo>
                    <a:pt x="1" y="1592"/>
                  </a:lnTo>
                  <a:lnTo>
                    <a:pt x="1707" y="4066"/>
                  </a:lnTo>
                  <a:lnTo>
                    <a:pt x="4444" y="2475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3089;p36"/>
            <p:cNvSpPr/>
            <p:nvPr/>
          </p:nvSpPr>
          <p:spPr>
            <a:xfrm>
              <a:off x="1598750" y="1541075"/>
              <a:ext cx="85550" cy="61875"/>
            </a:xfrm>
            <a:custGeom>
              <a:avLst/>
              <a:gdLst/>
              <a:ahLst/>
              <a:cxnLst/>
              <a:rect l="l" t="t" r="r" b="b"/>
              <a:pathLst>
                <a:path w="3422" h="2475" extrusionOk="0">
                  <a:moveTo>
                    <a:pt x="1715" y="1"/>
                  </a:moveTo>
                  <a:lnTo>
                    <a:pt x="1" y="498"/>
                  </a:lnTo>
                  <a:lnTo>
                    <a:pt x="257" y="647"/>
                  </a:lnTo>
                  <a:lnTo>
                    <a:pt x="1715" y="224"/>
                  </a:lnTo>
                  <a:lnTo>
                    <a:pt x="3165" y="2325"/>
                  </a:lnTo>
                  <a:lnTo>
                    <a:pt x="3421" y="2475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3090;p36"/>
            <p:cNvSpPr/>
            <p:nvPr/>
          </p:nvSpPr>
          <p:spPr>
            <a:xfrm>
              <a:off x="1598750" y="1538750"/>
              <a:ext cx="85550" cy="64200"/>
            </a:xfrm>
            <a:custGeom>
              <a:avLst/>
              <a:gdLst/>
              <a:ahLst/>
              <a:cxnLst/>
              <a:rect l="l" t="t" r="r" b="b"/>
              <a:pathLst>
                <a:path w="3422" h="2568" extrusionOk="0">
                  <a:moveTo>
                    <a:pt x="1716" y="1"/>
                  </a:moveTo>
                  <a:lnTo>
                    <a:pt x="1" y="498"/>
                  </a:lnTo>
                  <a:lnTo>
                    <a:pt x="1" y="591"/>
                  </a:lnTo>
                  <a:lnTo>
                    <a:pt x="1715" y="94"/>
                  </a:lnTo>
                  <a:lnTo>
                    <a:pt x="3421" y="2568"/>
                  </a:lnTo>
                  <a:lnTo>
                    <a:pt x="3421" y="2473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3091;p36"/>
            <p:cNvSpPr/>
            <p:nvPr/>
          </p:nvSpPr>
          <p:spPr>
            <a:xfrm>
              <a:off x="1641650" y="1499000"/>
              <a:ext cx="111050" cy="101600"/>
            </a:xfrm>
            <a:custGeom>
              <a:avLst/>
              <a:gdLst/>
              <a:ahLst/>
              <a:cxnLst/>
              <a:rect l="l" t="t" r="r" b="b"/>
              <a:pathLst>
                <a:path w="4442" h="4064" extrusionOk="0">
                  <a:moveTo>
                    <a:pt x="2736" y="0"/>
                  </a:moveTo>
                  <a:lnTo>
                    <a:pt x="0" y="1591"/>
                  </a:lnTo>
                  <a:lnTo>
                    <a:pt x="1705" y="4063"/>
                  </a:lnTo>
                  <a:lnTo>
                    <a:pt x="4442" y="247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3092;p36"/>
            <p:cNvSpPr/>
            <p:nvPr/>
          </p:nvSpPr>
          <p:spPr>
            <a:xfrm>
              <a:off x="1684275" y="1560825"/>
              <a:ext cx="68425" cy="42125"/>
            </a:xfrm>
            <a:custGeom>
              <a:avLst/>
              <a:gdLst/>
              <a:ahLst/>
              <a:cxnLst/>
              <a:rect l="l" t="t" r="r" b="b"/>
              <a:pathLst>
                <a:path w="2737" h="1685" extrusionOk="0">
                  <a:moveTo>
                    <a:pt x="2737" y="1"/>
                  </a:moveTo>
                  <a:lnTo>
                    <a:pt x="0" y="1590"/>
                  </a:lnTo>
                  <a:lnTo>
                    <a:pt x="0" y="1685"/>
                  </a:lnTo>
                  <a:lnTo>
                    <a:pt x="2737" y="94"/>
                  </a:lnTo>
                  <a:lnTo>
                    <a:pt x="2737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" name="Google Shape;3093;p36"/>
            <p:cNvSpPr/>
            <p:nvPr/>
          </p:nvSpPr>
          <p:spPr>
            <a:xfrm>
              <a:off x="1600700" y="16141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" name="Google Shape;3094;p36"/>
            <p:cNvSpPr/>
            <p:nvPr/>
          </p:nvSpPr>
          <p:spPr>
            <a:xfrm>
              <a:off x="1600750" y="16131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" name="Google Shape;3095;p36"/>
            <p:cNvSpPr/>
            <p:nvPr/>
          </p:nvSpPr>
          <p:spPr>
            <a:xfrm>
              <a:off x="1603925" y="16150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9"/>
                  </a:lnTo>
                  <a:lnTo>
                    <a:pt x="1" y="621"/>
                  </a:lnTo>
                  <a:lnTo>
                    <a:pt x="66" y="58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" name="Google Shape;3096;p36"/>
            <p:cNvSpPr/>
            <p:nvPr/>
          </p:nvSpPr>
          <p:spPr>
            <a:xfrm>
              <a:off x="1611850" y="1620500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" name="Google Shape;3097;p36"/>
            <p:cNvSpPr/>
            <p:nvPr/>
          </p:nvSpPr>
          <p:spPr>
            <a:xfrm>
              <a:off x="1611875" y="161960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7"/>
                  </a:lnTo>
                  <a:lnTo>
                    <a:pt x="131" y="112"/>
                  </a:lnTo>
                  <a:lnTo>
                    <a:pt x="195" y="7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" name="Google Shape;3098;p36"/>
            <p:cNvSpPr/>
            <p:nvPr/>
          </p:nvSpPr>
          <p:spPr>
            <a:xfrm>
              <a:off x="1615100" y="16214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4" y="58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" name="Google Shape;3099;p36"/>
            <p:cNvSpPr/>
            <p:nvPr/>
          </p:nvSpPr>
          <p:spPr>
            <a:xfrm>
              <a:off x="1623000" y="1626950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1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" name="Google Shape;3100;p36"/>
            <p:cNvSpPr/>
            <p:nvPr/>
          </p:nvSpPr>
          <p:spPr>
            <a:xfrm>
              <a:off x="1623050" y="16260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" name="Google Shape;3101;p36"/>
            <p:cNvSpPr/>
            <p:nvPr/>
          </p:nvSpPr>
          <p:spPr>
            <a:xfrm>
              <a:off x="1626225" y="1627900"/>
              <a:ext cx="1675" cy="15550"/>
            </a:xfrm>
            <a:custGeom>
              <a:avLst/>
              <a:gdLst/>
              <a:ahLst/>
              <a:cxnLst/>
              <a:rect l="l" t="t" r="r" b="b"/>
              <a:pathLst>
                <a:path w="67" h="622" extrusionOk="0">
                  <a:moveTo>
                    <a:pt x="66" y="1"/>
                  </a:moveTo>
                  <a:lnTo>
                    <a:pt x="2" y="37"/>
                  </a:lnTo>
                  <a:lnTo>
                    <a:pt x="1" y="621"/>
                  </a:lnTo>
                  <a:lnTo>
                    <a:pt x="1" y="621"/>
                  </a:lnTo>
                  <a:lnTo>
                    <a:pt x="65" y="5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3102;p36"/>
            <p:cNvSpPr/>
            <p:nvPr/>
          </p:nvSpPr>
          <p:spPr>
            <a:xfrm>
              <a:off x="1634125" y="16333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1"/>
                  </a:moveTo>
                  <a:lnTo>
                    <a:pt x="1" y="585"/>
                  </a:lnTo>
                  <a:lnTo>
                    <a:pt x="130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3103;p36"/>
            <p:cNvSpPr/>
            <p:nvPr/>
          </p:nvSpPr>
          <p:spPr>
            <a:xfrm>
              <a:off x="1634175" y="16324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3104;p36"/>
            <p:cNvSpPr/>
            <p:nvPr/>
          </p:nvSpPr>
          <p:spPr>
            <a:xfrm>
              <a:off x="1637350" y="16343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8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6" y="58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3105;p36"/>
            <p:cNvSpPr/>
            <p:nvPr/>
          </p:nvSpPr>
          <p:spPr>
            <a:xfrm>
              <a:off x="1645275" y="163982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0" y="584"/>
                  </a:lnTo>
                  <a:lnTo>
                    <a:pt x="129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3106;p36"/>
            <p:cNvSpPr/>
            <p:nvPr/>
          </p:nvSpPr>
          <p:spPr>
            <a:xfrm>
              <a:off x="1645300" y="16388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" name="Google Shape;3107;p36"/>
            <p:cNvSpPr/>
            <p:nvPr/>
          </p:nvSpPr>
          <p:spPr>
            <a:xfrm>
              <a:off x="1648500" y="1640725"/>
              <a:ext cx="1675" cy="15600"/>
            </a:xfrm>
            <a:custGeom>
              <a:avLst/>
              <a:gdLst/>
              <a:ahLst/>
              <a:cxnLst/>
              <a:rect l="l" t="t" r="r" b="b"/>
              <a:pathLst>
                <a:path w="67" h="624" extrusionOk="0">
                  <a:moveTo>
                    <a:pt x="67" y="1"/>
                  </a:moveTo>
                  <a:lnTo>
                    <a:pt x="3" y="39"/>
                  </a:lnTo>
                  <a:lnTo>
                    <a:pt x="0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" name="Google Shape;3108;p36"/>
            <p:cNvSpPr/>
            <p:nvPr/>
          </p:nvSpPr>
          <p:spPr>
            <a:xfrm>
              <a:off x="1656400" y="164625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0"/>
                  </a:moveTo>
                  <a:lnTo>
                    <a:pt x="0" y="583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" name="Google Shape;3109;p36"/>
            <p:cNvSpPr/>
            <p:nvPr/>
          </p:nvSpPr>
          <p:spPr>
            <a:xfrm>
              <a:off x="1656425" y="16453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" name="Google Shape;3110;p36"/>
            <p:cNvSpPr/>
            <p:nvPr/>
          </p:nvSpPr>
          <p:spPr>
            <a:xfrm>
              <a:off x="1659650" y="1647200"/>
              <a:ext cx="1650" cy="15525"/>
            </a:xfrm>
            <a:custGeom>
              <a:avLst/>
              <a:gdLst/>
              <a:ahLst/>
              <a:cxnLst/>
              <a:rect l="l" t="t" r="r" b="b"/>
              <a:pathLst>
                <a:path w="66" h="621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" name="Google Shape;3111;p36"/>
            <p:cNvSpPr/>
            <p:nvPr/>
          </p:nvSpPr>
          <p:spPr>
            <a:xfrm>
              <a:off x="1667550" y="16526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4"/>
                  </a:lnTo>
                  <a:lnTo>
                    <a:pt x="130" y="658"/>
                  </a:lnTo>
                  <a:lnTo>
                    <a:pt x="131" y="7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" name="Google Shape;3112;p36"/>
            <p:cNvSpPr/>
            <p:nvPr/>
          </p:nvSpPr>
          <p:spPr>
            <a:xfrm>
              <a:off x="1667600" y="16517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5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" name="Google Shape;3113;p36"/>
            <p:cNvSpPr/>
            <p:nvPr/>
          </p:nvSpPr>
          <p:spPr>
            <a:xfrm>
              <a:off x="1670775" y="165360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" name="Google Shape;3114;p36"/>
            <p:cNvSpPr/>
            <p:nvPr/>
          </p:nvSpPr>
          <p:spPr>
            <a:xfrm>
              <a:off x="1589625" y="16067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8" name="Google Shape;3115;p36"/>
            <p:cNvSpPr/>
            <p:nvPr/>
          </p:nvSpPr>
          <p:spPr>
            <a:xfrm>
              <a:off x="1592800" y="16085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2" y="38"/>
                  </a:lnTo>
                  <a:lnTo>
                    <a:pt x="1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9" name="Google Shape;3116;p36"/>
            <p:cNvSpPr/>
            <p:nvPr/>
          </p:nvSpPr>
          <p:spPr>
            <a:xfrm>
              <a:off x="1589625" y="16025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5" y="0"/>
                  </a:moveTo>
                  <a:lnTo>
                    <a:pt x="0" y="38"/>
                  </a:lnTo>
                  <a:lnTo>
                    <a:pt x="0" y="207"/>
                  </a:lnTo>
                  <a:lnTo>
                    <a:pt x="64" y="17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0" name="Google Shape;3117;p36"/>
            <p:cNvSpPr/>
            <p:nvPr/>
          </p:nvSpPr>
          <p:spPr>
            <a:xfrm>
              <a:off x="1589625" y="1602500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" name="Google Shape;3118;p36"/>
            <p:cNvSpPr/>
            <p:nvPr/>
          </p:nvSpPr>
          <p:spPr>
            <a:xfrm>
              <a:off x="1592875" y="15958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1" y="38"/>
                  </a:lnTo>
                  <a:lnTo>
                    <a:pt x="1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" name="Google Shape;3119;p36"/>
            <p:cNvSpPr/>
            <p:nvPr/>
          </p:nvSpPr>
          <p:spPr>
            <a:xfrm>
              <a:off x="1590125" y="159287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68" y="2"/>
                  </a:lnTo>
                  <a:lnTo>
                    <a:pt x="68" y="2"/>
                  </a:lnTo>
                  <a:cubicBezTo>
                    <a:pt x="69" y="2"/>
                    <a:pt x="70" y="1"/>
                    <a:pt x="70" y="1"/>
                  </a:cubicBezTo>
                  <a:close/>
                  <a:moveTo>
                    <a:pt x="68" y="2"/>
                  </a:moveTo>
                  <a:cubicBezTo>
                    <a:pt x="67" y="2"/>
                    <a:pt x="65" y="3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68" y="2"/>
                  </a:lnTo>
                  <a:close/>
                  <a:moveTo>
                    <a:pt x="30" y="24"/>
                  </a:moveTo>
                  <a:lnTo>
                    <a:pt x="5" y="39"/>
                  </a:lnTo>
                  <a:cubicBezTo>
                    <a:pt x="3" y="40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" name="Google Shape;3120;p36"/>
            <p:cNvSpPr/>
            <p:nvPr/>
          </p:nvSpPr>
          <p:spPr>
            <a:xfrm>
              <a:off x="1590225" y="159287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66" y="1"/>
                  </a:moveTo>
                  <a:lnTo>
                    <a:pt x="1" y="39"/>
                  </a:lnTo>
                  <a:lnTo>
                    <a:pt x="7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" name="Google Shape;3121;p36"/>
            <p:cNvSpPr/>
            <p:nvPr/>
          </p:nvSpPr>
          <p:spPr>
            <a:xfrm>
              <a:off x="15903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" name="Google Shape;3122;p36"/>
            <p:cNvSpPr/>
            <p:nvPr/>
          </p:nvSpPr>
          <p:spPr>
            <a:xfrm>
              <a:off x="1590450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" name="Google Shape;3123;p36"/>
            <p:cNvSpPr/>
            <p:nvPr/>
          </p:nvSpPr>
          <p:spPr>
            <a:xfrm>
              <a:off x="1590525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7" name="Google Shape;3124;p36"/>
            <p:cNvSpPr/>
            <p:nvPr/>
          </p:nvSpPr>
          <p:spPr>
            <a:xfrm>
              <a:off x="1590625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8" name="Google Shape;3125;p36"/>
            <p:cNvSpPr/>
            <p:nvPr/>
          </p:nvSpPr>
          <p:spPr>
            <a:xfrm>
              <a:off x="1590700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9" name="Google Shape;3126;p36"/>
            <p:cNvSpPr/>
            <p:nvPr/>
          </p:nvSpPr>
          <p:spPr>
            <a:xfrm>
              <a:off x="15907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0" name="Google Shape;3127;p36"/>
            <p:cNvSpPr/>
            <p:nvPr/>
          </p:nvSpPr>
          <p:spPr>
            <a:xfrm>
              <a:off x="1590825" y="15928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1" name="Google Shape;3128;p36"/>
            <p:cNvSpPr/>
            <p:nvPr/>
          </p:nvSpPr>
          <p:spPr>
            <a:xfrm>
              <a:off x="1590875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2" name="Google Shape;3129;p36"/>
            <p:cNvSpPr/>
            <p:nvPr/>
          </p:nvSpPr>
          <p:spPr>
            <a:xfrm>
              <a:off x="1590950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3" name="Google Shape;3130;p36"/>
            <p:cNvSpPr/>
            <p:nvPr/>
          </p:nvSpPr>
          <p:spPr>
            <a:xfrm>
              <a:off x="1591025" y="15929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4" name="Google Shape;3131;p36"/>
            <p:cNvSpPr/>
            <p:nvPr/>
          </p:nvSpPr>
          <p:spPr>
            <a:xfrm>
              <a:off x="1591100" y="15929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5" name="Google Shape;3132;p36"/>
            <p:cNvSpPr/>
            <p:nvPr/>
          </p:nvSpPr>
          <p:spPr>
            <a:xfrm>
              <a:off x="1591150" y="15930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41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6" name="Google Shape;3133;p36"/>
            <p:cNvSpPr/>
            <p:nvPr/>
          </p:nvSpPr>
          <p:spPr>
            <a:xfrm>
              <a:off x="1591200" y="15930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7" name="Google Shape;3134;p36"/>
            <p:cNvSpPr/>
            <p:nvPr/>
          </p:nvSpPr>
          <p:spPr>
            <a:xfrm>
              <a:off x="1592875" y="16043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1" y="38"/>
                  </a:lnTo>
                  <a:lnTo>
                    <a:pt x="315" y="220"/>
                  </a:lnTo>
                  <a:lnTo>
                    <a:pt x="381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8" name="Google Shape;3135;p36"/>
            <p:cNvSpPr/>
            <p:nvPr/>
          </p:nvSpPr>
          <p:spPr>
            <a:xfrm>
              <a:off x="1589575" y="15937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39" y="1"/>
                  </a:moveTo>
                  <a:cubicBezTo>
                    <a:pt x="18" y="1"/>
                    <a:pt x="4" y="17"/>
                    <a:pt x="4" y="46"/>
                  </a:cubicBezTo>
                  <a:lnTo>
                    <a:pt x="3" y="386"/>
                  </a:lnTo>
                  <a:lnTo>
                    <a:pt x="133" y="461"/>
                  </a:lnTo>
                  <a:lnTo>
                    <a:pt x="133" y="121"/>
                  </a:lnTo>
                  <a:cubicBezTo>
                    <a:pt x="130" y="75"/>
                    <a:pt x="107" y="34"/>
                    <a:pt x="69" y="10"/>
                  </a:cubicBezTo>
                  <a:cubicBezTo>
                    <a:pt x="58" y="4"/>
                    <a:pt x="48" y="1"/>
                    <a:pt x="39" y="1"/>
                  </a:cubicBezTo>
                  <a:close/>
                  <a:moveTo>
                    <a:pt x="2" y="385"/>
                  </a:moveTo>
                  <a:lnTo>
                    <a:pt x="2" y="555"/>
                  </a:lnTo>
                  <a:lnTo>
                    <a:pt x="2" y="555"/>
                  </a:lnTo>
                  <a:lnTo>
                    <a:pt x="2" y="555"/>
                  </a:lnTo>
                  <a:lnTo>
                    <a:pt x="3" y="386"/>
                  </a:lnTo>
                  <a:lnTo>
                    <a:pt x="2" y="385"/>
                  </a:lnTo>
                  <a:close/>
                  <a:moveTo>
                    <a:pt x="2" y="555"/>
                  </a:moveTo>
                  <a:lnTo>
                    <a:pt x="1" y="1139"/>
                  </a:lnTo>
                  <a:lnTo>
                    <a:pt x="130" y="1213"/>
                  </a:lnTo>
                  <a:lnTo>
                    <a:pt x="133" y="630"/>
                  </a:lnTo>
                  <a:lnTo>
                    <a:pt x="2" y="555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9" name="Google Shape;3136;p36"/>
            <p:cNvSpPr/>
            <p:nvPr/>
          </p:nvSpPr>
          <p:spPr>
            <a:xfrm>
              <a:off x="1591275" y="15930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5" y="0"/>
                  </a:lnTo>
                  <a:lnTo>
                    <a:pt x="65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" name="Google Shape;3137;p36"/>
            <p:cNvSpPr/>
            <p:nvPr/>
          </p:nvSpPr>
          <p:spPr>
            <a:xfrm>
              <a:off x="1591275" y="1593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" name="Google Shape;3138;p36"/>
            <p:cNvSpPr/>
            <p:nvPr/>
          </p:nvSpPr>
          <p:spPr>
            <a:xfrm>
              <a:off x="1591350" y="1593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" name="Google Shape;3139;p36"/>
            <p:cNvSpPr/>
            <p:nvPr/>
          </p:nvSpPr>
          <p:spPr>
            <a:xfrm>
              <a:off x="1591425" y="15931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8"/>
                    <a:pt x="2" y="38"/>
                    <a:pt x="4" y="40"/>
                  </a:cubicBez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3" name="Google Shape;3140;p36"/>
            <p:cNvSpPr/>
            <p:nvPr/>
          </p:nvSpPr>
          <p:spPr>
            <a:xfrm>
              <a:off x="1591500" y="1593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4" name="Google Shape;3141;p36"/>
            <p:cNvSpPr/>
            <p:nvPr/>
          </p:nvSpPr>
          <p:spPr>
            <a:xfrm>
              <a:off x="1591575" y="1593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5" name="Google Shape;3142;p36"/>
            <p:cNvSpPr/>
            <p:nvPr/>
          </p:nvSpPr>
          <p:spPr>
            <a:xfrm>
              <a:off x="1591650" y="15933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6" name="Google Shape;3143;p36"/>
            <p:cNvSpPr/>
            <p:nvPr/>
          </p:nvSpPr>
          <p:spPr>
            <a:xfrm>
              <a:off x="1591725" y="1593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7" name="Google Shape;3144;p36"/>
            <p:cNvSpPr/>
            <p:nvPr/>
          </p:nvSpPr>
          <p:spPr>
            <a:xfrm>
              <a:off x="1591800" y="15934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8" name="Google Shape;3145;p36"/>
            <p:cNvSpPr/>
            <p:nvPr/>
          </p:nvSpPr>
          <p:spPr>
            <a:xfrm>
              <a:off x="1591875" y="1593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9" name="Google Shape;3146;p36"/>
            <p:cNvSpPr/>
            <p:nvPr/>
          </p:nvSpPr>
          <p:spPr>
            <a:xfrm>
              <a:off x="1591900" y="159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0" name="Google Shape;3147;p36"/>
            <p:cNvSpPr/>
            <p:nvPr/>
          </p:nvSpPr>
          <p:spPr>
            <a:xfrm>
              <a:off x="1591975" y="1593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1" name="Google Shape;3148;p36"/>
            <p:cNvSpPr/>
            <p:nvPr/>
          </p:nvSpPr>
          <p:spPr>
            <a:xfrm>
              <a:off x="1592050" y="159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2" name="Google Shape;3149;p36"/>
            <p:cNvSpPr/>
            <p:nvPr/>
          </p:nvSpPr>
          <p:spPr>
            <a:xfrm>
              <a:off x="1592125" y="1593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3" name="Google Shape;3150;p36"/>
            <p:cNvSpPr/>
            <p:nvPr/>
          </p:nvSpPr>
          <p:spPr>
            <a:xfrm>
              <a:off x="1592150" y="15939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5" y="44"/>
                  </a:lnTo>
                  <a:lnTo>
                    <a:pt x="70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4" name="Google Shape;3151;p36"/>
            <p:cNvSpPr/>
            <p:nvPr/>
          </p:nvSpPr>
          <p:spPr>
            <a:xfrm>
              <a:off x="1592275" y="1594050"/>
              <a:ext cx="1750" cy="1175"/>
            </a:xfrm>
            <a:custGeom>
              <a:avLst/>
              <a:gdLst/>
              <a:ahLst/>
              <a:cxnLst/>
              <a:rect l="l" t="t" r="r" b="b"/>
              <a:pathLst>
                <a:path w="70" h="47" extrusionOk="0">
                  <a:moveTo>
                    <a:pt x="65" y="0"/>
                  </a:moveTo>
                  <a:lnTo>
                    <a:pt x="0" y="38"/>
                  </a:lnTo>
                  <a:lnTo>
                    <a:pt x="6" y="47"/>
                  </a:lnTo>
                  <a:lnTo>
                    <a:pt x="70" y="9"/>
                  </a:lnTo>
                  <a:cubicBezTo>
                    <a:pt x="68" y="6"/>
                    <a:pt x="67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5" name="Google Shape;3152;p36"/>
            <p:cNvSpPr/>
            <p:nvPr/>
          </p:nvSpPr>
          <p:spPr>
            <a:xfrm>
              <a:off x="1592400" y="1594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4" y="43"/>
                  </a:lnTo>
                  <a:lnTo>
                    <a:pt x="68" y="7"/>
                  </a:lnTo>
                  <a:cubicBezTo>
                    <a:pt x="68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6" name="Google Shape;3153;p36"/>
            <p:cNvSpPr/>
            <p:nvPr/>
          </p:nvSpPr>
          <p:spPr>
            <a:xfrm>
              <a:off x="1592475" y="15944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7" name="Google Shape;3154;p36"/>
            <p:cNvSpPr/>
            <p:nvPr/>
          </p:nvSpPr>
          <p:spPr>
            <a:xfrm>
              <a:off x="1592525" y="1594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8" name="Google Shape;3155;p36"/>
            <p:cNvSpPr/>
            <p:nvPr/>
          </p:nvSpPr>
          <p:spPr>
            <a:xfrm>
              <a:off x="1592600" y="1594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9"/>
                    <a:pt x="0" y="40"/>
                    <a:pt x="2" y="42"/>
                  </a:cubicBezTo>
                  <a:lnTo>
                    <a:pt x="65" y="4"/>
                  </a:lnTo>
                  <a:cubicBezTo>
                    <a:pt x="65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9" name="Google Shape;3156;p36"/>
            <p:cNvSpPr/>
            <p:nvPr/>
          </p:nvSpPr>
          <p:spPr>
            <a:xfrm>
              <a:off x="1592600" y="1594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2" y="39"/>
                    <a:pt x="2" y="40"/>
                    <a:pt x="2" y="41"/>
                  </a:cubicBez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0" name="Google Shape;3157;p36"/>
            <p:cNvSpPr/>
            <p:nvPr/>
          </p:nvSpPr>
          <p:spPr>
            <a:xfrm>
              <a:off x="1592625" y="15947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1" name="Google Shape;3158;p36"/>
            <p:cNvSpPr/>
            <p:nvPr/>
          </p:nvSpPr>
          <p:spPr>
            <a:xfrm>
              <a:off x="1592650" y="1594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2" name="Google Shape;3159;p36"/>
            <p:cNvSpPr/>
            <p:nvPr/>
          </p:nvSpPr>
          <p:spPr>
            <a:xfrm>
              <a:off x="1592700" y="1594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3" name="Google Shape;3160;p36"/>
            <p:cNvSpPr/>
            <p:nvPr/>
          </p:nvSpPr>
          <p:spPr>
            <a:xfrm>
              <a:off x="1592725" y="15949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9"/>
                    <a:pt x="1" y="40"/>
                    <a:pt x="2" y="42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4" name="Google Shape;3161;p36"/>
            <p:cNvSpPr/>
            <p:nvPr/>
          </p:nvSpPr>
          <p:spPr>
            <a:xfrm>
              <a:off x="1592775" y="15950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5" name="Google Shape;3162;p36"/>
            <p:cNvSpPr/>
            <p:nvPr/>
          </p:nvSpPr>
          <p:spPr>
            <a:xfrm>
              <a:off x="1592775" y="15951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6" name="Google Shape;3163;p36"/>
            <p:cNvSpPr/>
            <p:nvPr/>
          </p:nvSpPr>
          <p:spPr>
            <a:xfrm>
              <a:off x="1592800" y="1595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7" name="Google Shape;3164;p36"/>
            <p:cNvSpPr/>
            <p:nvPr/>
          </p:nvSpPr>
          <p:spPr>
            <a:xfrm>
              <a:off x="1592800" y="15953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8" name="Google Shape;3165;p36"/>
            <p:cNvSpPr/>
            <p:nvPr/>
          </p:nvSpPr>
          <p:spPr>
            <a:xfrm>
              <a:off x="1592850" y="1595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9" name="Google Shape;3166;p36"/>
            <p:cNvSpPr/>
            <p:nvPr/>
          </p:nvSpPr>
          <p:spPr>
            <a:xfrm>
              <a:off x="1592850" y="1595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0" name="Google Shape;3167;p36"/>
            <p:cNvSpPr/>
            <p:nvPr/>
          </p:nvSpPr>
          <p:spPr>
            <a:xfrm>
              <a:off x="1592875" y="15955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1" name="Google Shape;3168;p36"/>
            <p:cNvSpPr/>
            <p:nvPr/>
          </p:nvSpPr>
          <p:spPr>
            <a:xfrm>
              <a:off x="1592875" y="1595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2" name="Google Shape;3169;p36"/>
            <p:cNvSpPr/>
            <p:nvPr/>
          </p:nvSpPr>
          <p:spPr>
            <a:xfrm>
              <a:off x="1592875" y="1595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3" name="Google Shape;3170;p36"/>
            <p:cNvSpPr/>
            <p:nvPr/>
          </p:nvSpPr>
          <p:spPr>
            <a:xfrm>
              <a:off x="1592875" y="1595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4" name="Google Shape;3171;p36"/>
            <p:cNvSpPr/>
            <p:nvPr/>
          </p:nvSpPr>
          <p:spPr>
            <a:xfrm>
              <a:off x="1600750" y="16089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0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" name="Google Shape;3172;p36"/>
            <p:cNvSpPr/>
            <p:nvPr/>
          </p:nvSpPr>
          <p:spPr>
            <a:xfrm>
              <a:off x="1604000" y="16023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1"/>
                  </a:moveTo>
                  <a:lnTo>
                    <a:pt x="1" y="39"/>
                  </a:lnTo>
                  <a:lnTo>
                    <a:pt x="1" y="378"/>
                  </a:lnTo>
                  <a:lnTo>
                    <a:pt x="65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" name="Google Shape;3173;p36"/>
            <p:cNvSpPr/>
            <p:nvPr/>
          </p:nvSpPr>
          <p:spPr>
            <a:xfrm>
              <a:off x="1601250" y="159932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70" y="1"/>
                  </a:lnTo>
                  <a:cubicBezTo>
                    <a:pt x="69" y="1"/>
                    <a:pt x="67" y="2"/>
                    <a:pt x="64" y="4"/>
                  </a:cubicBezTo>
                  <a:lnTo>
                    <a:pt x="5" y="39"/>
                  </a:lnTo>
                  <a:lnTo>
                    <a:pt x="5" y="39"/>
                  </a:lnTo>
                  <a:cubicBezTo>
                    <a:pt x="6" y="39"/>
                    <a:pt x="6" y="39"/>
                    <a:pt x="6" y="39"/>
                  </a:cubicBezTo>
                  <a:lnTo>
                    <a:pt x="70" y="1"/>
                  </a:lnTo>
                  <a:close/>
                  <a:moveTo>
                    <a:pt x="5" y="39"/>
                  </a:moveTo>
                  <a:cubicBezTo>
                    <a:pt x="3" y="39"/>
                    <a:pt x="2" y="40"/>
                    <a:pt x="1" y="40"/>
                  </a:cubicBezTo>
                  <a:lnTo>
                    <a:pt x="1" y="4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" name="Google Shape;3174;p36"/>
            <p:cNvSpPr/>
            <p:nvPr/>
          </p:nvSpPr>
          <p:spPr>
            <a:xfrm>
              <a:off x="1601400" y="1599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" name="Google Shape;3175;p36"/>
            <p:cNvSpPr/>
            <p:nvPr/>
          </p:nvSpPr>
          <p:spPr>
            <a:xfrm>
              <a:off x="1601500" y="15993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" name="Google Shape;3176;p36"/>
            <p:cNvSpPr/>
            <p:nvPr/>
          </p:nvSpPr>
          <p:spPr>
            <a:xfrm>
              <a:off x="1601575" y="15992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" name="Google Shape;3177;p36"/>
            <p:cNvSpPr/>
            <p:nvPr/>
          </p:nvSpPr>
          <p:spPr>
            <a:xfrm>
              <a:off x="1601700" y="15992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" name="Google Shape;3178;p36"/>
            <p:cNvSpPr/>
            <p:nvPr/>
          </p:nvSpPr>
          <p:spPr>
            <a:xfrm>
              <a:off x="1601750" y="15992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" name="Google Shape;3179;p36"/>
            <p:cNvSpPr/>
            <p:nvPr/>
          </p:nvSpPr>
          <p:spPr>
            <a:xfrm>
              <a:off x="160182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" name="Google Shape;3180;p36"/>
            <p:cNvSpPr/>
            <p:nvPr/>
          </p:nvSpPr>
          <p:spPr>
            <a:xfrm>
              <a:off x="1601900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" name="Google Shape;3181;p36"/>
            <p:cNvSpPr/>
            <p:nvPr/>
          </p:nvSpPr>
          <p:spPr>
            <a:xfrm>
              <a:off x="160197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5" name="Google Shape;3182;p36"/>
            <p:cNvSpPr/>
            <p:nvPr/>
          </p:nvSpPr>
          <p:spPr>
            <a:xfrm>
              <a:off x="1602025" y="15993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6" name="Google Shape;3183;p36"/>
            <p:cNvSpPr/>
            <p:nvPr/>
          </p:nvSpPr>
          <p:spPr>
            <a:xfrm>
              <a:off x="1602100" y="159937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7" name="Google Shape;3184;p36"/>
            <p:cNvSpPr/>
            <p:nvPr/>
          </p:nvSpPr>
          <p:spPr>
            <a:xfrm>
              <a:off x="1602150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8" name="Google Shape;3185;p36"/>
            <p:cNvSpPr/>
            <p:nvPr/>
          </p:nvSpPr>
          <p:spPr>
            <a:xfrm>
              <a:off x="1602225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9" name="Google Shape;3186;p36"/>
            <p:cNvSpPr/>
            <p:nvPr/>
          </p:nvSpPr>
          <p:spPr>
            <a:xfrm>
              <a:off x="1602300" y="1599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0" name="Google Shape;3187;p36"/>
            <p:cNvSpPr/>
            <p:nvPr/>
          </p:nvSpPr>
          <p:spPr>
            <a:xfrm>
              <a:off x="1602350" y="15994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1" name="Google Shape;3188;p36"/>
            <p:cNvSpPr/>
            <p:nvPr/>
          </p:nvSpPr>
          <p:spPr>
            <a:xfrm>
              <a:off x="1604000" y="16108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3189;p36"/>
            <p:cNvSpPr/>
            <p:nvPr/>
          </p:nvSpPr>
          <p:spPr>
            <a:xfrm>
              <a:off x="1600750" y="16002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8" y="1"/>
                  </a:moveTo>
                  <a:cubicBezTo>
                    <a:pt x="17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31" y="462"/>
                  </a:lnTo>
                  <a:lnTo>
                    <a:pt x="131" y="123"/>
                  </a:lnTo>
                  <a:cubicBezTo>
                    <a:pt x="129" y="76"/>
                    <a:pt x="105" y="34"/>
                    <a:pt x="67" y="9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3" name="Google Shape;3190;p36"/>
            <p:cNvSpPr/>
            <p:nvPr/>
          </p:nvSpPr>
          <p:spPr>
            <a:xfrm>
              <a:off x="1602425" y="1599525"/>
              <a:ext cx="1600" cy="925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0" y="36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3191;p36"/>
            <p:cNvSpPr/>
            <p:nvPr/>
          </p:nvSpPr>
          <p:spPr>
            <a:xfrm>
              <a:off x="160242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3192;p36"/>
            <p:cNvSpPr/>
            <p:nvPr/>
          </p:nvSpPr>
          <p:spPr>
            <a:xfrm>
              <a:off x="1602475" y="15995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6" name="Google Shape;3193;p36"/>
            <p:cNvSpPr/>
            <p:nvPr/>
          </p:nvSpPr>
          <p:spPr>
            <a:xfrm>
              <a:off x="1602550" y="15996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3194;p36"/>
            <p:cNvSpPr/>
            <p:nvPr/>
          </p:nvSpPr>
          <p:spPr>
            <a:xfrm>
              <a:off x="1602625" y="1599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7" y="1"/>
                  </a:lnTo>
                  <a:cubicBezTo>
                    <a:pt x="67" y="0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3195;p36"/>
            <p:cNvSpPr/>
            <p:nvPr/>
          </p:nvSpPr>
          <p:spPr>
            <a:xfrm>
              <a:off x="1602700" y="1599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9" name="Google Shape;3196;p36"/>
            <p:cNvSpPr/>
            <p:nvPr/>
          </p:nvSpPr>
          <p:spPr>
            <a:xfrm>
              <a:off x="1602775" y="1599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0" name="Google Shape;3197;p36"/>
            <p:cNvSpPr/>
            <p:nvPr/>
          </p:nvSpPr>
          <p:spPr>
            <a:xfrm>
              <a:off x="1602850" y="15998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3198;p36"/>
            <p:cNvSpPr/>
            <p:nvPr/>
          </p:nvSpPr>
          <p:spPr>
            <a:xfrm>
              <a:off x="1602925" y="1599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3199;p36"/>
            <p:cNvSpPr/>
            <p:nvPr/>
          </p:nvSpPr>
          <p:spPr>
            <a:xfrm>
              <a:off x="1603000" y="1599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3" name="Google Shape;3200;p36"/>
            <p:cNvSpPr/>
            <p:nvPr/>
          </p:nvSpPr>
          <p:spPr>
            <a:xfrm>
              <a:off x="1603075" y="1600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4" name="Google Shape;3201;p36"/>
            <p:cNvSpPr/>
            <p:nvPr/>
          </p:nvSpPr>
          <p:spPr>
            <a:xfrm>
              <a:off x="1603100" y="1600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" name="Google Shape;3202;p36"/>
            <p:cNvSpPr/>
            <p:nvPr/>
          </p:nvSpPr>
          <p:spPr>
            <a:xfrm>
              <a:off x="1603175" y="16001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3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" name="Google Shape;3203;p36"/>
            <p:cNvSpPr/>
            <p:nvPr/>
          </p:nvSpPr>
          <p:spPr>
            <a:xfrm>
              <a:off x="1603250" y="1600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lnTo>
                    <a:pt x="3" y="42"/>
                  </a:lnTo>
                  <a:lnTo>
                    <a:pt x="67" y="5"/>
                  </a:lnTo>
                  <a:cubicBezTo>
                    <a:pt x="67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" name="Google Shape;3204;p36"/>
            <p:cNvSpPr/>
            <p:nvPr/>
          </p:nvSpPr>
          <p:spPr>
            <a:xfrm>
              <a:off x="1603325" y="160035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3" y="41"/>
                    <a:pt x="5" y="43"/>
                  </a:cubicBezTo>
                  <a:lnTo>
                    <a:pt x="68" y="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" name="Google Shape;3205;p36"/>
            <p:cNvSpPr/>
            <p:nvPr/>
          </p:nvSpPr>
          <p:spPr>
            <a:xfrm>
              <a:off x="1603425" y="1600500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40"/>
                    <a:pt x="4" y="42"/>
                    <a:pt x="5" y="45"/>
                  </a:cubicBezTo>
                  <a:lnTo>
                    <a:pt x="69" y="8"/>
                  </a:lnTo>
                  <a:cubicBezTo>
                    <a:pt x="67" y="5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" name="Google Shape;3206;p36"/>
            <p:cNvSpPr/>
            <p:nvPr/>
          </p:nvSpPr>
          <p:spPr>
            <a:xfrm>
              <a:off x="1603550" y="16006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cubicBezTo>
                    <a:pt x="67" y="5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" name="Google Shape;3207;p36"/>
            <p:cNvSpPr/>
            <p:nvPr/>
          </p:nvSpPr>
          <p:spPr>
            <a:xfrm>
              <a:off x="1603600" y="1600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" name="Google Shape;3208;p36"/>
            <p:cNvSpPr/>
            <p:nvPr/>
          </p:nvSpPr>
          <p:spPr>
            <a:xfrm>
              <a:off x="1603675" y="16009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" name="Google Shape;3209;p36"/>
            <p:cNvSpPr/>
            <p:nvPr/>
          </p:nvSpPr>
          <p:spPr>
            <a:xfrm>
              <a:off x="1603725" y="1601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" name="Google Shape;3210;p36"/>
            <p:cNvSpPr/>
            <p:nvPr/>
          </p:nvSpPr>
          <p:spPr>
            <a:xfrm>
              <a:off x="1603750" y="1601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3"/>
                  </a:lnTo>
                  <a:cubicBezTo>
                    <a:pt x="66" y="3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" name="Google Shape;3211;p36"/>
            <p:cNvSpPr/>
            <p:nvPr/>
          </p:nvSpPr>
          <p:spPr>
            <a:xfrm>
              <a:off x="1603800" y="1601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5" y="3"/>
                  </a:lnTo>
                  <a:cubicBezTo>
                    <a:pt x="65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" name="Google Shape;3212;p36"/>
            <p:cNvSpPr/>
            <p:nvPr/>
          </p:nvSpPr>
          <p:spPr>
            <a:xfrm>
              <a:off x="1603800" y="1601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3213;p36"/>
            <p:cNvSpPr/>
            <p:nvPr/>
          </p:nvSpPr>
          <p:spPr>
            <a:xfrm>
              <a:off x="1603825" y="1601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7" name="Google Shape;3214;p36"/>
            <p:cNvSpPr/>
            <p:nvPr/>
          </p:nvSpPr>
          <p:spPr>
            <a:xfrm>
              <a:off x="1603875" y="16014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8" name="Google Shape;3215;p36"/>
            <p:cNvSpPr/>
            <p:nvPr/>
          </p:nvSpPr>
          <p:spPr>
            <a:xfrm>
              <a:off x="1603900" y="1601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3216;p36"/>
            <p:cNvSpPr/>
            <p:nvPr/>
          </p:nvSpPr>
          <p:spPr>
            <a:xfrm>
              <a:off x="1603875" y="1601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7"/>
                  </a:lnTo>
                  <a:lnTo>
                    <a:pt x="0" y="37"/>
                  </a:lnTo>
                  <a:cubicBezTo>
                    <a:pt x="2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3217;p36"/>
            <p:cNvSpPr/>
            <p:nvPr/>
          </p:nvSpPr>
          <p:spPr>
            <a:xfrm>
              <a:off x="1603925" y="1601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1" name="Google Shape;3218;p36"/>
            <p:cNvSpPr/>
            <p:nvPr/>
          </p:nvSpPr>
          <p:spPr>
            <a:xfrm>
              <a:off x="1603975" y="160172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4" y="1"/>
                  </a:moveTo>
                  <a:lnTo>
                    <a:pt x="0" y="38"/>
                  </a:lnTo>
                  <a:lnTo>
                    <a:pt x="0" y="43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2" name="Google Shape;3219;p36"/>
            <p:cNvSpPr/>
            <p:nvPr/>
          </p:nvSpPr>
          <p:spPr>
            <a:xfrm>
              <a:off x="1603975" y="16018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3" name="Google Shape;3220;p36"/>
            <p:cNvSpPr/>
            <p:nvPr/>
          </p:nvSpPr>
          <p:spPr>
            <a:xfrm>
              <a:off x="1604000" y="16019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4" name="Google Shape;3221;p36"/>
            <p:cNvSpPr/>
            <p:nvPr/>
          </p:nvSpPr>
          <p:spPr>
            <a:xfrm>
              <a:off x="1604000" y="16019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5" name="Google Shape;3222;p36"/>
            <p:cNvSpPr/>
            <p:nvPr/>
          </p:nvSpPr>
          <p:spPr>
            <a:xfrm>
              <a:off x="1604000" y="16020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6" name="Google Shape;3223;p36"/>
            <p:cNvSpPr/>
            <p:nvPr/>
          </p:nvSpPr>
          <p:spPr>
            <a:xfrm>
              <a:off x="1604000" y="1602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6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7" name="Google Shape;3224;p36"/>
            <p:cNvSpPr/>
            <p:nvPr/>
          </p:nvSpPr>
          <p:spPr>
            <a:xfrm>
              <a:off x="1604000" y="1602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8" name="Google Shape;3225;p36"/>
            <p:cNvSpPr/>
            <p:nvPr/>
          </p:nvSpPr>
          <p:spPr>
            <a:xfrm>
              <a:off x="1611900" y="161535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3"/>
                  </a:lnTo>
                  <a:lnTo>
                    <a:pt x="194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9" name="Google Shape;3226;p36"/>
            <p:cNvSpPr/>
            <p:nvPr/>
          </p:nvSpPr>
          <p:spPr>
            <a:xfrm>
              <a:off x="1615150" y="16087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0" name="Google Shape;3227;p36"/>
            <p:cNvSpPr/>
            <p:nvPr/>
          </p:nvSpPr>
          <p:spPr>
            <a:xfrm>
              <a:off x="1612375" y="1605750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41" y="18"/>
                  </a:lnTo>
                  <a:lnTo>
                    <a:pt x="41" y="18"/>
                  </a:lnTo>
                  <a:lnTo>
                    <a:pt x="66" y="4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41" y="18"/>
                  </a:moveTo>
                  <a:lnTo>
                    <a:pt x="6" y="38"/>
                  </a:lnTo>
                  <a:lnTo>
                    <a:pt x="6" y="38"/>
                  </a:lnTo>
                  <a:cubicBezTo>
                    <a:pt x="6" y="38"/>
                    <a:pt x="6" y="38"/>
                    <a:pt x="7" y="38"/>
                  </a:cubicBezTo>
                  <a:lnTo>
                    <a:pt x="41" y="18"/>
                  </a:lnTo>
                  <a:close/>
                  <a:moveTo>
                    <a:pt x="6" y="38"/>
                  </a:moveTo>
                  <a:cubicBezTo>
                    <a:pt x="3" y="38"/>
                    <a:pt x="2" y="38"/>
                    <a:pt x="1" y="40"/>
                  </a:cubicBezTo>
                  <a:lnTo>
                    <a:pt x="1" y="41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1" name="Google Shape;3228;p36"/>
            <p:cNvSpPr/>
            <p:nvPr/>
          </p:nvSpPr>
          <p:spPr>
            <a:xfrm>
              <a:off x="1612525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0"/>
                  </a:moveTo>
                  <a:lnTo>
                    <a:pt x="64" y="2"/>
                  </a:lnTo>
                  <a:lnTo>
                    <a:pt x="3" y="38"/>
                  </a:lnTo>
                  <a:lnTo>
                    <a:pt x="3" y="38"/>
                  </a:lnTo>
                  <a:cubicBezTo>
                    <a:pt x="4" y="38"/>
                    <a:pt x="4" y="38"/>
                    <a:pt x="5" y="38"/>
                  </a:cubicBezTo>
                  <a:lnTo>
                    <a:pt x="69" y="0"/>
                  </a:lnTo>
                  <a:close/>
                  <a:moveTo>
                    <a:pt x="3" y="38"/>
                  </a:moveTo>
                  <a:cubicBezTo>
                    <a:pt x="2" y="38"/>
                    <a:pt x="1" y="38"/>
                    <a:pt x="1" y="39"/>
                  </a:cubicBezTo>
                  <a:lnTo>
                    <a:pt x="3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2" name="Google Shape;3229;p36"/>
            <p:cNvSpPr/>
            <p:nvPr/>
          </p:nvSpPr>
          <p:spPr>
            <a:xfrm>
              <a:off x="1612625" y="16057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3" y="37"/>
                  </a:moveTo>
                  <a:lnTo>
                    <a:pt x="3" y="37"/>
                  </a:lnTo>
                  <a:cubicBezTo>
                    <a:pt x="2" y="37"/>
                    <a:pt x="2" y="38"/>
                    <a:pt x="1" y="38"/>
                  </a:cubicBezTo>
                  <a:lnTo>
                    <a:pt x="3" y="37"/>
                  </a:lnTo>
                  <a:close/>
                  <a:moveTo>
                    <a:pt x="66" y="1"/>
                  </a:moveTo>
                  <a:lnTo>
                    <a:pt x="3" y="37"/>
                  </a:lnTo>
                  <a:lnTo>
                    <a:pt x="3" y="37"/>
                  </a:ln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5" y="38"/>
                    <a:pt x="5" y="38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3" name="Google Shape;3230;p36"/>
            <p:cNvSpPr/>
            <p:nvPr/>
          </p:nvSpPr>
          <p:spPr>
            <a:xfrm>
              <a:off x="1612750" y="16057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4" name="Google Shape;3231;p36"/>
            <p:cNvSpPr/>
            <p:nvPr/>
          </p:nvSpPr>
          <p:spPr>
            <a:xfrm>
              <a:off x="1612825" y="16057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3" y="36"/>
                  </a:lnTo>
                  <a:lnTo>
                    <a:pt x="3" y="36"/>
                  </a:lnTo>
                  <a:lnTo>
                    <a:pt x="68" y="0"/>
                  </a:lnTo>
                  <a:close/>
                  <a:moveTo>
                    <a:pt x="0" y="36"/>
                  </a:moveTo>
                  <a:lnTo>
                    <a:pt x="0" y="38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5" name="Google Shape;3232;p36"/>
            <p:cNvSpPr/>
            <p:nvPr/>
          </p:nvSpPr>
          <p:spPr>
            <a:xfrm>
              <a:off x="1612900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6" name="Google Shape;3233;p36"/>
            <p:cNvSpPr/>
            <p:nvPr/>
          </p:nvSpPr>
          <p:spPr>
            <a:xfrm>
              <a:off x="1612975" y="16057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7" name="Google Shape;3234;p36"/>
            <p:cNvSpPr/>
            <p:nvPr/>
          </p:nvSpPr>
          <p:spPr>
            <a:xfrm>
              <a:off x="1613025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8" name="Google Shape;3235;p36"/>
            <p:cNvSpPr/>
            <p:nvPr/>
          </p:nvSpPr>
          <p:spPr>
            <a:xfrm>
              <a:off x="1613100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9" name="Google Shape;3236;p36"/>
            <p:cNvSpPr/>
            <p:nvPr/>
          </p:nvSpPr>
          <p:spPr>
            <a:xfrm>
              <a:off x="1613175" y="16058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0" name="Google Shape;3237;p36"/>
            <p:cNvSpPr/>
            <p:nvPr/>
          </p:nvSpPr>
          <p:spPr>
            <a:xfrm>
              <a:off x="1613225" y="16058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1" name="Google Shape;3238;p36"/>
            <p:cNvSpPr/>
            <p:nvPr/>
          </p:nvSpPr>
          <p:spPr>
            <a:xfrm>
              <a:off x="1613300" y="16058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2" name="Google Shape;3239;p36"/>
            <p:cNvSpPr/>
            <p:nvPr/>
          </p:nvSpPr>
          <p:spPr>
            <a:xfrm>
              <a:off x="1613350" y="16058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3240;p36"/>
            <p:cNvSpPr/>
            <p:nvPr/>
          </p:nvSpPr>
          <p:spPr>
            <a:xfrm>
              <a:off x="1613425" y="16058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3241;p36"/>
            <p:cNvSpPr/>
            <p:nvPr/>
          </p:nvSpPr>
          <p:spPr>
            <a:xfrm>
              <a:off x="1613500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5" name="Google Shape;3242;p36"/>
            <p:cNvSpPr/>
            <p:nvPr/>
          </p:nvSpPr>
          <p:spPr>
            <a:xfrm>
              <a:off x="1615150" y="1617200"/>
              <a:ext cx="9500" cy="5550"/>
            </a:xfrm>
            <a:custGeom>
              <a:avLst/>
              <a:gdLst/>
              <a:ahLst/>
              <a:cxnLst/>
              <a:rect l="l" t="t" r="r" b="b"/>
              <a:pathLst>
                <a:path w="380" h="222" extrusionOk="0">
                  <a:moveTo>
                    <a:pt x="64" y="1"/>
                  </a:moveTo>
                  <a:lnTo>
                    <a:pt x="0" y="39"/>
                  </a:lnTo>
                  <a:lnTo>
                    <a:pt x="316" y="221"/>
                  </a:lnTo>
                  <a:lnTo>
                    <a:pt x="380" y="18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3243;p36"/>
            <p:cNvSpPr/>
            <p:nvPr/>
          </p:nvSpPr>
          <p:spPr>
            <a:xfrm>
              <a:off x="1611900" y="16066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1"/>
                  </a:moveTo>
                  <a:cubicBezTo>
                    <a:pt x="15" y="1"/>
                    <a:pt x="1" y="17"/>
                    <a:pt x="1" y="46"/>
                  </a:cubicBezTo>
                  <a:lnTo>
                    <a:pt x="1" y="385"/>
                  </a:lnTo>
                  <a:lnTo>
                    <a:pt x="131" y="461"/>
                  </a:lnTo>
                  <a:lnTo>
                    <a:pt x="131" y="121"/>
                  </a:lnTo>
                  <a:cubicBezTo>
                    <a:pt x="129" y="76"/>
                    <a:pt x="104" y="34"/>
                    <a:pt x="66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3244;p36"/>
            <p:cNvSpPr/>
            <p:nvPr/>
          </p:nvSpPr>
          <p:spPr>
            <a:xfrm>
              <a:off x="1613550" y="16059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9"/>
                  </a:moveTo>
                  <a:lnTo>
                    <a:pt x="65" y="1"/>
                  </a:lnTo>
                  <a:lnTo>
                    <a:pt x="65" y="1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8" name="Google Shape;3245;p36"/>
            <p:cNvSpPr/>
            <p:nvPr/>
          </p:nvSpPr>
          <p:spPr>
            <a:xfrm>
              <a:off x="1613575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3246;p36"/>
            <p:cNvSpPr/>
            <p:nvPr/>
          </p:nvSpPr>
          <p:spPr>
            <a:xfrm>
              <a:off x="1613625" y="1605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0" name="Google Shape;3247;p36"/>
            <p:cNvSpPr/>
            <p:nvPr/>
          </p:nvSpPr>
          <p:spPr>
            <a:xfrm>
              <a:off x="1613700" y="1606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1" name="Google Shape;3248;p36"/>
            <p:cNvSpPr/>
            <p:nvPr/>
          </p:nvSpPr>
          <p:spPr>
            <a:xfrm>
              <a:off x="1613750" y="160607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2" name="Google Shape;3249;p36"/>
            <p:cNvSpPr/>
            <p:nvPr/>
          </p:nvSpPr>
          <p:spPr>
            <a:xfrm>
              <a:off x="1613825" y="1606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3" name="Google Shape;3250;p36"/>
            <p:cNvSpPr/>
            <p:nvPr/>
          </p:nvSpPr>
          <p:spPr>
            <a:xfrm>
              <a:off x="1613900" y="1606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4" name="Google Shape;3251;p36"/>
            <p:cNvSpPr/>
            <p:nvPr/>
          </p:nvSpPr>
          <p:spPr>
            <a:xfrm>
              <a:off x="1613975" y="160625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5" name="Google Shape;3252;p36"/>
            <p:cNvSpPr/>
            <p:nvPr/>
          </p:nvSpPr>
          <p:spPr>
            <a:xfrm>
              <a:off x="1614050" y="1606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9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6" name="Google Shape;3253;p36"/>
            <p:cNvSpPr/>
            <p:nvPr/>
          </p:nvSpPr>
          <p:spPr>
            <a:xfrm>
              <a:off x="1614125" y="1606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7" name="Google Shape;3254;p36"/>
            <p:cNvSpPr/>
            <p:nvPr/>
          </p:nvSpPr>
          <p:spPr>
            <a:xfrm>
              <a:off x="1614200" y="160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cubicBezTo>
                    <a:pt x="2" y="38"/>
                    <a:pt x="2" y="40"/>
                    <a:pt x="3" y="40"/>
                  </a:cubicBez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8" name="Google Shape;3255;p36"/>
            <p:cNvSpPr/>
            <p:nvPr/>
          </p:nvSpPr>
          <p:spPr>
            <a:xfrm>
              <a:off x="1614275" y="1606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9" name="Google Shape;3256;p36"/>
            <p:cNvSpPr/>
            <p:nvPr/>
          </p:nvSpPr>
          <p:spPr>
            <a:xfrm>
              <a:off x="1614350" y="16065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2" y="42"/>
                    <a:pt x="2" y="42"/>
                  </a:cubicBezTo>
                  <a:lnTo>
                    <a:pt x="67" y="5"/>
                  </a:lnTo>
                  <a:cubicBezTo>
                    <a:pt x="65" y="4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0" name="Google Shape;3257;p36"/>
            <p:cNvSpPr/>
            <p:nvPr/>
          </p:nvSpPr>
          <p:spPr>
            <a:xfrm>
              <a:off x="1614375" y="16067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7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1" name="Google Shape;3258;p36"/>
            <p:cNvSpPr/>
            <p:nvPr/>
          </p:nvSpPr>
          <p:spPr>
            <a:xfrm>
              <a:off x="1614450" y="1606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2" name="Google Shape;3259;p36"/>
            <p:cNvSpPr/>
            <p:nvPr/>
          </p:nvSpPr>
          <p:spPr>
            <a:xfrm>
              <a:off x="1614550" y="160692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5"/>
                  </a:cubicBezTo>
                  <a:lnTo>
                    <a:pt x="70" y="7"/>
                  </a:lnTo>
                  <a:cubicBezTo>
                    <a:pt x="69" y="6"/>
                    <a:pt x="68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3" name="Google Shape;3260;p36"/>
            <p:cNvSpPr/>
            <p:nvPr/>
          </p:nvSpPr>
          <p:spPr>
            <a:xfrm>
              <a:off x="1614675" y="16071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4" name="Google Shape;3261;p36"/>
            <p:cNvSpPr/>
            <p:nvPr/>
          </p:nvSpPr>
          <p:spPr>
            <a:xfrm>
              <a:off x="1614775" y="1607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5" name="Google Shape;3262;p36"/>
            <p:cNvSpPr/>
            <p:nvPr/>
          </p:nvSpPr>
          <p:spPr>
            <a:xfrm>
              <a:off x="1614800" y="1607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6" name="Google Shape;3263;p36"/>
            <p:cNvSpPr/>
            <p:nvPr/>
          </p:nvSpPr>
          <p:spPr>
            <a:xfrm>
              <a:off x="1614850" y="1607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7" name="Google Shape;3264;p36"/>
            <p:cNvSpPr/>
            <p:nvPr/>
          </p:nvSpPr>
          <p:spPr>
            <a:xfrm>
              <a:off x="1614875" y="1607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cubicBezTo>
                    <a:pt x="66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8" name="Google Shape;3265;p36"/>
            <p:cNvSpPr/>
            <p:nvPr/>
          </p:nvSpPr>
          <p:spPr>
            <a:xfrm>
              <a:off x="1614925" y="1607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2" y="40"/>
                    <a:pt x="2" y="41"/>
                  </a:cubicBezTo>
                  <a:lnTo>
                    <a:pt x="66" y="3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9" name="Google Shape;3266;p36"/>
            <p:cNvSpPr/>
            <p:nvPr/>
          </p:nvSpPr>
          <p:spPr>
            <a:xfrm>
              <a:off x="1614950" y="1607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0" name="Google Shape;3267;p36"/>
            <p:cNvSpPr/>
            <p:nvPr/>
          </p:nvSpPr>
          <p:spPr>
            <a:xfrm>
              <a:off x="1614950" y="16077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1" name="Google Shape;3268;p36"/>
            <p:cNvSpPr/>
            <p:nvPr/>
          </p:nvSpPr>
          <p:spPr>
            <a:xfrm>
              <a:off x="1615000" y="16078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3269;p36"/>
            <p:cNvSpPr/>
            <p:nvPr/>
          </p:nvSpPr>
          <p:spPr>
            <a:xfrm>
              <a:off x="1615025" y="1607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3270;p36"/>
            <p:cNvSpPr/>
            <p:nvPr/>
          </p:nvSpPr>
          <p:spPr>
            <a:xfrm>
              <a:off x="1615025" y="16080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3271;p36"/>
            <p:cNvSpPr/>
            <p:nvPr/>
          </p:nvSpPr>
          <p:spPr>
            <a:xfrm>
              <a:off x="1615075" y="1608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3272;p36"/>
            <p:cNvSpPr/>
            <p:nvPr/>
          </p:nvSpPr>
          <p:spPr>
            <a:xfrm>
              <a:off x="1615100" y="16081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3273;p36"/>
            <p:cNvSpPr/>
            <p:nvPr/>
          </p:nvSpPr>
          <p:spPr>
            <a:xfrm>
              <a:off x="1615100" y="16082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7" name="Google Shape;3274;p36"/>
            <p:cNvSpPr/>
            <p:nvPr/>
          </p:nvSpPr>
          <p:spPr>
            <a:xfrm>
              <a:off x="1615150" y="1608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8" name="Google Shape;3275;p36"/>
            <p:cNvSpPr/>
            <p:nvPr/>
          </p:nvSpPr>
          <p:spPr>
            <a:xfrm>
              <a:off x="1615150" y="160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5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3276;p36"/>
            <p:cNvSpPr/>
            <p:nvPr/>
          </p:nvSpPr>
          <p:spPr>
            <a:xfrm>
              <a:off x="1615150" y="16085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0" name="Google Shape;3277;p36"/>
            <p:cNvSpPr/>
            <p:nvPr/>
          </p:nvSpPr>
          <p:spPr>
            <a:xfrm>
              <a:off x="1615175" y="1608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1" name="Google Shape;3278;p36"/>
            <p:cNvSpPr/>
            <p:nvPr/>
          </p:nvSpPr>
          <p:spPr>
            <a:xfrm>
              <a:off x="1615175" y="1608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3279;p36"/>
            <p:cNvSpPr/>
            <p:nvPr/>
          </p:nvSpPr>
          <p:spPr>
            <a:xfrm>
              <a:off x="1623050" y="16217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3280;p36"/>
            <p:cNvSpPr/>
            <p:nvPr/>
          </p:nvSpPr>
          <p:spPr>
            <a:xfrm>
              <a:off x="1626275" y="16151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65" y="34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3281;p36"/>
            <p:cNvSpPr/>
            <p:nvPr/>
          </p:nvSpPr>
          <p:spPr>
            <a:xfrm>
              <a:off x="1623550" y="16122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cubicBezTo>
                    <a:pt x="67" y="1"/>
                    <a:pt x="66" y="2"/>
                    <a:pt x="64" y="2"/>
                  </a:cubicBezTo>
                  <a:lnTo>
                    <a:pt x="14" y="32"/>
                  </a:lnTo>
                  <a:lnTo>
                    <a:pt x="14" y="32"/>
                  </a:lnTo>
                  <a:lnTo>
                    <a:pt x="70" y="1"/>
                  </a:lnTo>
                  <a:close/>
                  <a:moveTo>
                    <a:pt x="14" y="32"/>
                  </a:moveTo>
                  <a:lnTo>
                    <a:pt x="5" y="37"/>
                  </a:lnTo>
                  <a:lnTo>
                    <a:pt x="0" y="40"/>
                  </a:lnTo>
                  <a:lnTo>
                    <a:pt x="14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3282;p36"/>
            <p:cNvSpPr/>
            <p:nvPr/>
          </p:nvSpPr>
          <p:spPr>
            <a:xfrm>
              <a:off x="1623650" y="16121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0" y="0"/>
                  </a:moveTo>
                  <a:cubicBezTo>
                    <a:pt x="69" y="0"/>
                    <a:pt x="68" y="0"/>
                    <a:pt x="66" y="2"/>
                  </a:cubicBezTo>
                  <a:lnTo>
                    <a:pt x="1" y="38"/>
                  </a:lnTo>
                  <a:lnTo>
                    <a:pt x="5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3283;p36"/>
            <p:cNvSpPr/>
            <p:nvPr/>
          </p:nvSpPr>
          <p:spPr>
            <a:xfrm>
              <a:off x="1623775" y="16121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5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3284;p36"/>
            <p:cNvSpPr/>
            <p:nvPr/>
          </p:nvSpPr>
          <p:spPr>
            <a:xfrm>
              <a:off x="162387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" name="Google Shape;3285;p36"/>
            <p:cNvSpPr/>
            <p:nvPr/>
          </p:nvSpPr>
          <p:spPr>
            <a:xfrm>
              <a:off x="1623950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" name="Google Shape;3286;p36"/>
            <p:cNvSpPr/>
            <p:nvPr/>
          </p:nvSpPr>
          <p:spPr>
            <a:xfrm>
              <a:off x="162402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" name="Google Shape;3287;p36"/>
            <p:cNvSpPr/>
            <p:nvPr/>
          </p:nvSpPr>
          <p:spPr>
            <a:xfrm>
              <a:off x="1624100" y="161217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" name="Google Shape;3288;p36"/>
            <p:cNvSpPr/>
            <p:nvPr/>
          </p:nvSpPr>
          <p:spPr>
            <a:xfrm>
              <a:off x="1624175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" name="Google Shape;3289;p36"/>
            <p:cNvSpPr/>
            <p:nvPr/>
          </p:nvSpPr>
          <p:spPr>
            <a:xfrm>
              <a:off x="1624250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3290;p36"/>
            <p:cNvSpPr/>
            <p:nvPr/>
          </p:nvSpPr>
          <p:spPr>
            <a:xfrm>
              <a:off x="1624300" y="161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3291;p36"/>
            <p:cNvSpPr/>
            <p:nvPr/>
          </p:nvSpPr>
          <p:spPr>
            <a:xfrm>
              <a:off x="1624375" y="1612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3292;p36"/>
            <p:cNvSpPr/>
            <p:nvPr/>
          </p:nvSpPr>
          <p:spPr>
            <a:xfrm>
              <a:off x="1624450" y="1612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3293;p36"/>
            <p:cNvSpPr/>
            <p:nvPr/>
          </p:nvSpPr>
          <p:spPr>
            <a:xfrm>
              <a:off x="1624500" y="161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3294;p36"/>
            <p:cNvSpPr/>
            <p:nvPr/>
          </p:nvSpPr>
          <p:spPr>
            <a:xfrm>
              <a:off x="1624575" y="161232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6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3295;p36"/>
            <p:cNvSpPr/>
            <p:nvPr/>
          </p:nvSpPr>
          <p:spPr>
            <a:xfrm>
              <a:off x="1624625" y="16123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3296;p36"/>
            <p:cNvSpPr/>
            <p:nvPr/>
          </p:nvSpPr>
          <p:spPr>
            <a:xfrm>
              <a:off x="1626275" y="1623650"/>
              <a:ext cx="9550" cy="5500"/>
            </a:xfrm>
            <a:custGeom>
              <a:avLst/>
              <a:gdLst/>
              <a:ahLst/>
              <a:cxnLst/>
              <a:rect l="l" t="t" r="r" b="b"/>
              <a:pathLst>
                <a:path w="382" h="220" extrusionOk="0">
                  <a:moveTo>
                    <a:pt x="65" y="1"/>
                  </a:moveTo>
                  <a:lnTo>
                    <a:pt x="0" y="37"/>
                  </a:lnTo>
                  <a:lnTo>
                    <a:pt x="316" y="220"/>
                  </a:lnTo>
                  <a:lnTo>
                    <a:pt x="382" y="18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" name="Google Shape;3297;p36"/>
            <p:cNvSpPr/>
            <p:nvPr/>
          </p:nvSpPr>
          <p:spPr>
            <a:xfrm>
              <a:off x="1623075" y="16130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7" y="76"/>
                    <a:pt x="104" y="34"/>
                    <a:pt x="64" y="9"/>
                  </a:cubicBezTo>
                  <a:cubicBezTo>
                    <a:pt x="54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3298;p36"/>
            <p:cNvSpPr/>
            <p:nvPr/>
          </p:nvSpPr>
          <p:spPr>
            <a:xfrm>
              <a:off x="1624675" y="16123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8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" name="Google Shape;3299;p36"/>
            <p:cNvSpPr/>
            <p:nvPr/>
          </p:nvSpPr>
          <p:spPr>
            <a:xfrm>
              <a:off x="1624700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" name="Google Shape;3300;p36"/>
            <p:cNvSpPr/>
            <p:nvPr/>
          </p:nvSpPr>
          <p:spPr>
            <a:xfrm>
              <a:off x="1624775" y="16124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" name="Google Shape;3301;p36"/>
            <p:cNvSpPr/>
            <p:nvPr/>
          </p:nvSpPr>
          <p:spPr>
            <a:xfrm>
              <a:off x="1624850" y="16124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3302;p36"/>
            <p:cNvSpPr/>
            <p:nvPr/>
          </p:nvSpPr>
          <p:spPr>
            <a:xfrm>
              <a:off x="1624925" y="16125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3303;p36"/>
            <p:cNvSpPr/>
            <p:nvPr/>
          </p:nvSpPr>
          <p:spPr>
            <a:xfrm>
              <a:off x="1625000" y="1612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3304;p36"/>
            <p:cNvSpPr/>
            <p:nvPr/>
          </p:nvSpPr>
          <p:spPr>
            <a:xfrm>
              <a:off x="1625075" y="1612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6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3305;p36"/>
            <p:cNvSpPr/>
            <p:nvPr/>
          </p:nvSpPr>
          <p:spPr>
            <a:xfrm>
              <a:off x="1625150" y="1612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" name="Google Shape;3306;p36"/>
            <p:cNvSpPr/>
            <p:nvPr/>
          </p:nvSpPr>
          <p:spPr>
            <a:xfrm>
              <a:off x="1625225" y="1612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2" y="40"/>
                    <a:pt x="2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" name="Google Shape;3307;p36"/>
            <p:cNvSpPr/>
            <p:nvPr/>
          </p:nvSpPr>
          <p:spPr>
            <a:xfrm>
              <a:off x="1625250" y="161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" name="Google Shape;3308;p36"/>
            <p:cNvSpPr/>
            <p:nvPr/>
          </p:nvSpPr>
          <p:spPr>
            <a:xfrm>
              <a:off x="1625325" y="1612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3309;p36"/>
            <p:cNvSpPr/>
            <p:nvPr/>
          </p:nvSpPr>
          <p:spPr>
            <a:xfrm>
              <a:off x="1625400" y="16129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" name="Google Shape;3310;p36"/>
            <p:cNvSpPr/>
            <p:nvPr/>
          </p:nvSpPr>
          <p:spPr>
            <a:xfrm>
              <a:off x="1625475" y="1613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" name="Google Shape;3311;p36"/>
            <p:cNvSpPr/>
            <p:nvPr/>
          </p:nvSpPr>
          <p:spPr>
            <a:xfrm>
              <a:off x="1625500" y="1613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" name="Google Shape;3312;p36"/>
            <p:cNvSpPr/>
            <p:nvPr/>
          </p:nvSpPr>
          <p:spPr>
            <a:xfrm>
              <a:off x="1625575" y="1613225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66" y="0"/>
                  </a:moveTo>
                  <a:lnTo>
                    <a:pt x="1" y="37"/>
                  </a:lnTo>
                  <a:cubicBezTo>
                    <a:pt x="2" y="39"/>
                    <a:pt x="4" y="41"/>
                    <a:pt x="5" y="42"/>
                  </a:cubicBezTo>
                  <a:lnTo>
                    <a:pt x="70" y="6"/>
                  </a:lnTo>
                  <a:cubicBezTo>
                    <a:pt x="69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" name="Google Shape;3313;p36"/>
            <p:cNvSpPr/>
            <p:nvPr/>
          </p:nvSpPr>
          <p:spPr>
            <a:xfrm>
              <a:off x="1625700" y="1613325"/>
              <a:ext cx="1750" cy="1200"/>
            </a:xfrm>
            <a:custGeom>
              <a:avLst/>
              <a:gdLst/>
              <a:ahLst/>
              <a:cxnLst/>
              <a:rect l="l" t="t" r="r" b="b"/>
              <a:pathLst>
                <a:path w="70" h="48" extrusionOk="0">
                  <a:moveTo>
                    <a:pt x="65" y="1"/>
                  </a:moveTo>
                  <a:lnTo>
                    <a:pt x="0" y="38"/>
                  </a:lnTo>
                  <a:cubicBezTo>
                    <a:pt x="1" y="41"/>
                    <a:pt x="3" y="44"/>
                    <a:pt x="4" y="47"/>
                  </a:cubicBezTo>
                  <a:lnTo>
                    <a:pt x="70" y="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3314;p36"/>
            <p:cNvSpPr/>
            <p:nvPr/>
          </p:nvSpPr>
          <p:spPr>
            <a:xfrm>
              <a:off x="1625800" y="16135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7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" name="Google Shape;3315;p36"/>
            <p:cNvSpPr/>
            <p:nvPr/>
          </p:nvSpPr>
          <p:spPr>
            <a:xfrm>
              <a:off x="1625900" y="1613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" name="Google Shape;3316;p36"/>
            <p:cNvSpPr/>
            <p:nvPr/>
          </p:nvSpPr>
          <p:spPr>
            <a:xfrm>
              <a:off x="1625950" y="16137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" name="Google Shape;3317;p36"/>
            <p:cNvSpPr/>
            <p:nvPr/>
          </p:nvSpPr>
          <p:spPr>
            <a:xfrm>
              <a:off x="1625975" y="1613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3318;p36"/>
            <p:cNvSpPr/>
            <p:nvPr/>
          </p:nvSpPr>
          <p:spPr>
            <a:xfrm>
              <a:off x="1626025" y="16139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8"/>
                    <a:pt x="2" y="39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" name="Google Shape;3319;p36"/>
            <p:cNvSpPr/>
            <p:nvPr/>
          </p:nvSpPr>
          <p:spPr>
            <a:xfrm>
              <a:off x="1626050" y="1614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" name="Google Shape;3320;p36"/>
            <p:cNvSpPr/>
            <p:nvPr/>
          </p:nvSpPr>
          <p:spPr>
            <a:xfrm>
              <a:off x="1626075" y="1614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3321;p36"/>
            <p:cNvSpPr/>
            <p:nvPr/>
          </p:nvSpPr>
          <p:spPr>
            <a:xfrm>
              <a:off x="1626125" y="1614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6" y="3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3322;p36"/>
            <p:cNvSpPr/>
            <p:nvPr/>
          </p:nvSpPr>
          <p:spPr>
            <a:xfrm>
              <a:off x="1626150" y="16142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3323;p36"/>
            <p:cNvSpPr/>
            <p:nvPr/>
          </p:nvSpPr>
          <p:spPr>
            <a:xfrm>
              <a:off x="1626150" y="1614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3324;p36"/>
            <p:cNvSpPr/>
            <p:nvPr/>
          </p:nvSpPr>
          <p:spPr>
            <a:xfrm>
              <a:off x="1626200" y="16144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3325;p36"/>
            <p:cNvSpPr/>
            <p:nvPr/>
          </p:nvSpPr>
          <p:spPr>
            <a:xfrm>
              <a:off x="1626225" y="1614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3326;p36"/>
            <p:cNvSpPr/>
            <p:nvPr/>
          </p:nvSpPr>
          <p:spPr>
            <a:xfrm>
              <a:off x="1626225" y="16146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3327;p36"/>
            <p:cNvSpPr/>
            <p:nvPr/>
          </p:nvSpPr>
          <p:spPr>
            <a:xfrm>
              <a:off x="1626275" y="16146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3328;p36"/>
            <p:cNvSpPr/>
            <p:nvPr/>
          </p:nvSpPr>
          <p:spPr>
            <a:xfrm>
              <a:off x="1626275" y="16147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3329;p36"/>
            <p:cNvSpPr/>
            <p:nvPr/>
          </p:nvSpPr>
          <p:spPr>
            <a:xfrm>
              <a:off x="1626275" y="1614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3330;p36"/>
            <p:cNvSpPr/>
            <p:nvPr/>
          </p:nvSpPr>
          <p:spPr>
            <a:xfrm>
              <a:off x="1626300" y="16149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" name="Google Shape;3331;p36"/>
            <p:cNvSpPr/>
            <p:nvPr/>
          </p:nvSpPr>
          <p:spPr>
            <a:xfrm>
              <a:off x="1626300" y="16150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" name="Google Shape;3332;p36"/>
            <p:cNvSpPr/>
            <p:nvPr/>
          </p:nvSpPr>
          <p:spPr>
            <a:xfrm>
              <a:off x="1626300" y="16151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" name="Google Shape;3333;p36"/>
            <p:cNvSpPr/>
            <p:nvPr/>
          </p:nvSpPr>
          <p:spPr>
            <a:xfrm>
              <a:off x="1634175" y="16282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3334;p36"/>
            <p:cNvSpPr/>
            <p:nvPr/>
          </p:nvSpPr>
          <p:spPr>
            <a:xfrm>
              <a:off x="1637425" y="16216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1" y="38"/>
                  </a:lnTo>
                  <a:lnTo>
                    <a:pt x="1" y="377"/>
                  </a:lnTo>
                  <a:lnTo>
                    <a:pt x="65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3335;p36"/>
            <p:cNvSpPr/>
            <p:nvPr/>
          </p:nvSpPr>
          <p:spPr>
            <a:xfrm>
              <a:off x="1634675" y="16186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cubicBezTo>
                    <a:pt x="69" y="0"/>
                    <a:pt x="66" y="2"/>
                    <a:pt x="64" y="3"/>
                  </a:cubicBezTo>
                  <a:lnTo>
                    <a:pt x="1" y="40"/>
                  </a:lnTo>
                  <a:lnTo>
                    <a:pt x="1" y="40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3336;p36"/>
            <p:cNvSpPr/>
            <p:nvPr/>
          </p:nvSpPr>
          <p:spPr>
            <a:xfrm>
              <a:off x="1634825" y="16185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3337;p36"/>
            <p:cNvSpPr/>
            <p:nvPr/>
          </p:nvSpPr>
          <p:spPr>
            <a:xfrm>
              <a:off x="1634925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3338;p36"/>
            <p:cNvSpPr/>
            <p:nvPr/>
          </p:nvSpPr>
          <p:spPr>
            <a:xfrm>
              <a:off x="1635000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3339;p36"/>
            <p:cNvSpPr/>
            <p:nvPr/>
          </p:nvSpPr>
          <p:spPr>
            <a:xfrm>
              <a:off x="1635125" y="16185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3340;p36"/>
            <p:cNvSpPr/>
            <p:nvPr/>
          </p:nvSpPr>
          <p:spPr>
            <a:xfrm>
              <a:off x="163517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3341;p36"/>
            <p:cNvSpPr/>
            <p:nvPr/>
          </p:nvSpPr>
          <p:spPr>
            <a:xfrm>
              <a:off x="1635250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3342;p36"/>
            <p:cNvSpPr/>
            <p:nvPr/>
          </p:nvSpPr>
          <p:spPr>
            <a:xfrm>
              <a:off x="163532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3343;p36"/>
            <p:cNvSpPr/>
            <p:nvPr/>
          </p:nvSpPr>
          <p:spPr>
            <a:xfrm>
              <a:off x="1635375" y="16186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" name="Google Shape;3344;p36"/>
            <p:cNvSpPr/>
            <p:nvPr/>
          </p:nvSpPr>
          <p:spPr>
            <a:xfrm>
              <a:off x="1635450" y="1618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40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" name="Google Shape;3345;p36"/>
            <p:cNvSpPr/>
            <p:nvPr/>
          </p:nvSpPr>
          <p:spPr>
            <a:xfrm>
              <a:off x="1635500" y="161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3346;p36"/>
            <p:cNvSpPr/>
            <p:nvPr/>
          </p:nvSpPr>
          <p:spPr>
            <a:xfrm>
              <a:off x="1635575" y="1618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3347;p36"/>
            <p:cNvSpPr/>
            <p:nvPr/>
          </p:nvSpPr>
          <p:spPr>
            <a:xfrm>
              <a:off x="1635650" y="1618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3348;p36"/>
            <p:cNvSpPr/>
            <p:nvPr/>
          </p:nvSpPr>
          <p:spPr>
            <a:xfrm>
              <a:off x="1635700" y="161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3349;p36"/>
            <p:cNvSpPr/>
            <p:nvPr/>
          </p:nvSpPr>
          <p:spPr>
            <a:xfrm>
              <a:off x="1635775" y="16187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3350;p36"/>
            <p:cNvSpPr/>
            <p:nvPr/>
          </p:nvSpPr>
          <p:spPr>
            <a:xfrm>
              <a:off x="1637425" y="16300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5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3351;p36"/>
            <p:cNvSpPr/>
            <p:nvPr/>
          </p:nvSpPr>
          <p:spPr>
            <a:xfrm>
              <a:off x="1635850" y="161880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3352;p36"/>
            <p:cNvSpPr/>
            <p:nvPr/>
          </p:nvSpPr>
          <p:spPr>
            <a:xfrm>
              <a:off x="1635850" y="16188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3353;p36"/>
            <p:cNvSpPr/>
            <p:nvPr/>
          </p:nvSpPr>
          <p:spPr>
            <a:xfrm>
              <a:off x="1635900" y="16188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3354;p36"/>
            <p:cNvSpPr/>
            <p:nvPr/>
          </p:nvSpPr>
          <p:spPr>
            <a:xfrm>
              <a:off x="1635975" y="16188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3355;p36"/>
            <p:cNvSpPr/>
            <p:nvPr/>
          </p:nvSpPr>
          <p:spPr>
            <a:xfrm>
              <a:off x="1636100" y="1618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3356;p36"/>
            <p:cNvSpPr/>
            <p:nvPr/>
          </p:nvSpPr>
          <p:spPr>
            <a:xfrm>
              <a:off x="1636125" y="1618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" name="Google Shape;3357;p36"/>
            <p:cNvSpPr/>
            <p:nvPr/>
          </p:nvSpPr>
          <p:spPr>
            <a:xfrm>
              <a:off x="1636200" y="16190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" name="Google Shape;3358;p36"/>
            <p:cNvSpPr/>
            <p:nvPr/>
          </p:nvSpPr>
          <p:spPr>
            <a:xfrm>
              <a:off x="1636275" y="16191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" name="Google Shape;3359;p36"/>
            <p:cNvSpPr/>
            <p:nvPr/>
          </p:nvSpPr>
          <p:spPr>
            <a:xfrm>
              <a:off x="1636350" y="1619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" name="Google Shape;3360;p36"/>
            <p:cNvSpPr/>
            <p:nvPr/>
          </p:nvSpPr>
          <p:spPr>
            <a:xfrm>
              <a:off x="1636425" y="1619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" name="Google Shape;3361;p36"/>
            <p:cNvSpPr/>
            <p:nvPr/>
          </p:nvSpPr>
          <p:spPr>
            <a:xfrm>
              <a:off x="1636500" y="1619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5" name="Google Shape;3362;p36"/>
            <p:cNvSpPr/>
            <p:nvPr/>
          </p:nvSpPr>
          <p:spPr>
            <a:xfrm>
              <a:off x="1636525" y="16193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3363;p36"/>
            <p:cNvSpPr/>
            <p:nvPr/>
          </p:nvSpPr>
          <p:spPr>
            <a:xfrm>
              <a:off x="1636600" y="161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3364;p36"/>
            <p:cNvSpPr/>
            <p:nvPr/>
          </p:nvSpPr>
          <p:spPr>
            <a:xfrm>
              <a:off x="1636675" y="16195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3365;p36"/>
            <p:cNvSpPr/>
            <p:nvPr/>
          </p:nvSpPr>
          <p:spPr>
            <a:xfrm>
              <a:off x="1636750" y="16196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8" y="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3366;p36"/>
            <p:cNvSpPr/>
            <p:nvPr/>
          </p:nvSpPr>
          <p:spPr>
            <a:xfrm>
              <a:off x="1636825" y="1619775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5" y="1"/>
                  </a:moveTo>
                  <a:lnTo>
                    <a:pt x="0" y="38"/>
                  </a:lnTo>
                  <a:cubicBezTo>
                    <a:pt x="3" y="41"/>
                    <a:pt x="5" y="43"/>
                    <a:pt x="6" y="46"/>
                  </a:cubicBezTo>
                  <a:lnTo>
                    <a:pt x="70" y="8"/>
                  </a:lnTo>
                  <a:cubicBezTo>
                    <a:pt x="68" y="7"/>
                    <a:pt x="67" y="4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3367;p36"/>
            <p:cNvSpPr/>
            <p:nvPr/>
          </p:nvSpPr>
          <p:spPr>
            <a:xfrm>
              <a:off x="1636950" y="1619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3368;p36"/>
            <p:cNvSpPr/>
            <p:nvPr/>
          </p:nvSpPr>
          <p:spPr>
            <a:xfrm>
              <a:off x="1637025" y="16201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8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3369;p36"/>
            <p:cNvSpPr/>
            <p:nvPr/>
          </p:nvSpPr>
          <p:spPr>
            <a:xfrm>
              <a:off x="1637075" y="16202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3370;p36"/>
            <p:cNvSpPr/>
            <p:nvPr/>
          </p:nvSpPr>
          <p:spPr>
            <a:xfrm>
              <a:off x="1637150" y="16203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2" y="41"/>
                  </a:cubicBez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3371;p36"/>
            <p:cNvSpPr/>
            <p:nvPr/>
          </p:nvSpPr>
          <p:spPr>
            <a:xfrm>
              <a:off x="1637175" y="16203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2"/>
                    <a:pt x="1" y="42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3372;p36"/>
            <p:cNvSpPr/>
            <p:nvPr/>
          </p:nvSpPr>
          <p:spPr>
            <a:xfrm>
              <a:off x="1637175" y="16204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3373;p36"/>
            <p:cNvSpPr/>
            <p:nvPr/>
          </p:nvSpPr>
          <p:spPr>
            <a:xfrm>
              <a:off x="1637225" y="16205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7"/>
                    <a:pt x="0" y="37"/>
                    <a:pt x="0" y="36"/>
                  </a:cubicBez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1" y="39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3374;p36"/>
            <p:cNvSpPr/>
            <p:nvPr/>
          </p:nvSpPr>
          <p:spPr>
            <a:xfrm>
              <a:off x="1637250" y="16206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8" name="Google Shape;3375;p36"/>
            <p:cNvSpPr/>
            <p:nvPr/>
          </p:nvSpPr>
          <p:spPr>
            <a:xfrm>
              <a:off x="1637300" y="1620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3376;p36"/>
            <p:cNvSpPr/>
            <p:nvPr/>
          </p:nvSpPr>
          <p:spPr>
            <a:xfrm>
              <a:off x="1637325" y="162075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3"/>
                  </a:cubicBez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3377;p36"/>
            <p:cNvSpPr/>
            <p:nvPr/>
          </p:nvSpPr>
          <p:spPr>
            <a:xfrm>
              <a:off x="1637325" y="1620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3378;p36"/>
            <p:cNvSpPr/>
            <p:nvPr/>
          </p:nvSpPr>
          <p:spPr>
            <a:xfrm>
              <a:off x="1637325" y="1620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3379;p36"/>
            <p:cNvSpPr/>
            <p:nvPr/>
          </p:nvSpPr>
          <p:spPr>
            <a:xfrm>
              <a:off x="1637350" y="16210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2" y="38"/>
                  </a:lnTo>
                  <a:cubicBezTo>
                    <a:pt x="1" y="39"/>
                    <a:pt x="1" y="41"/>
                    <a:pt x="2" y="42"/>
                  </a:cubicBez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3380;p36"/>
            <p:cNvSpPr/>
            <p:nvPr/>
          </p:nvSpPr>
          <p:spPr>
            <a:xfrm>
              <a:off x="1637400" y="16211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3381;p36"/>
            <p:cNvSpPr/>
            <p:nvPr/>
          </p:nvSpPr>
          <p:spPr>
            <a:xfrm>
              <a:off x="1637425" y="16212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3382;p36"/>
            <p:cNvSpPr/>
            <p:nvPr/>
          </p:nvSpPr>
          <p:spPr>
            <a:xfrm>
              <a:off x="1637425" y="16212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3383;p36"/>
            <p:cNvSpPr/>
            <p:nvPr/>
          </p:nvSpPr>
          <p:spPr>
            <a:xfrm>
              <a:off x="1637425" y="1621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3384;p36"/>
            <p:cNvSpPr/>
            <p:nvPr/>
          </p:nvSpPr>
          <p:spPr>
            <a:xfrm>
              <a:off x="1637425" y="1621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3385;p36"/>
            <p:cNvSpPr/>
            <p:nvPr/>
          </p:nvSpPr>
          <p:spPr>
            <a:xfrm>
              <a:off x="1637425" y="1621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3386;p36"/>
            <p:cNvSpPr/>
            <p:nvPr/>
          </p:nvSpPr>
          <p:spPr>
            <a:xfrm>
              <a:off x="1634175" y="16195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1"/>
                  </a:moveTo>
                  <a:cubicBezTo>
                    <a:pt x="16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7"/>
                    <a:pt x="105" y="35"/>
                    <a:pt x="67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3387;p36"/>
            <p:cNvSpPr/>
            <p:nvPr/>
          </p:nvSpPr>
          <p:spPr>
            <a:xfrm>
              <a:off x="1645325" y="16346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3388;p36"/>
            <p:cNvSpPr/>
            <p:nvPr/>
          </p:nvSpPr>
          <p:spPr>
            <a:xfrm>
              <a:off x="1648575" y="16280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9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3389;p36"/>
            <p:cNvSpPr/>
            <p:nvPr/>
          </p:nvSpPr>
          <p:spPr>
            <a:xfrm>
              <a:off x="1645800" y="16250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0"/>
                  </a:moveTo>
                  <a:lnTo>
                    <a:pt x="41" y="17"/>
                  </a:lnTo>
                  <a:lnTo>
                    <a:pt x="66" y="3"/>
                  </a:lnTo>
                  <a:cubicBezTo>
                    <a:pt x="68" y="2"/>
                    <a:pt x="69" y="2"/>
                    <a:pt x="70" y="0"/>
                  </a:cubicBezTo>
                  <a:close/>
                  <a:moveTo>
                    <a:pt x="41" y="17"/>
                  </a:moveTo>
                  <a:lnTo>
                    <a:pt x="4" y="39"/>
                  </a:lnTo>
                  <a:lnTo>
                    <a:pt x="4" y="39"/>
                  </a:lnTo>
                  <a:cubicBezTo>
                    <a:pt x="4" y="39"/>
                    <a:pt x="5" y="38"/>
                    <a:pt x="7" y="38"/>
                  </a:cubicBezTo>
                  <a:lnTo>
                    <a:pt x="41" y="17"/>
                  </a:lnTo>
                  <a:close/>
                  <a:moveTo>
                    <a:pt x="4" y="39"/>
                  </a:moveTo>
                  <a:cubicBezTo>
                    <a:pt x="2" y="39"/>
                    <a:pt x="2" y="40"/>
                    <a:pt x="1" y="41"/>
                  </a:cubicBezTo>
                  <a:lnTo>
                    <a:pt x="4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3390;p36"/>
            <p:cNvSpPr/>
            <p:nvPr/>
          </p:nvSpPr>
          <p:spPr>
            <a:xfrm>
              <a:off x="1645950" y="16250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38"/>
                    <a:pt x="4" y="38"/>
                    <a:pt x="5" y="3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3391;p36"/>
            <p:cNvSpPr/>
            <p:nvPr/>
          </p:nvSpPr>
          <p:spPr>
            <a:xfrm>
              <a:off x="1646050" y="162505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3392;p36"/>
            <p:cNvSpPr/>
            <p:nvPr/>
          </p:nvSpPr>
          <p:spPr>
            <a:xfrm>
              <a:off x="164617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3393;p36"/>
            <p:cNvSpPr/>
            <p:nvPr/>
          </p:nvSpPr>
          <p:spPr>
            <a:xfrm>
              <a:off x="164625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3394;p36"/>
            <p:cNvSpPr/>
            <p:nvPr/>
          </p:nvSpPr>
          <p:spPr>
            <a:xfrm>
              <a:off x="164632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3395;p36"/>
            <p:cNvSpPr/>
            <p:nvPr/>
          </p:nvSpPr>
          <p:spPr>
            <a:xfrm>
              <a:off x="164640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3396;p36"/>
            <p:cNvSpPr/>
            <p:nvPr/>
          </p:nvSpPr>
          <p:spPr>
            <a:xfrm>
              <a:off x="1646450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0" name="Google Shape;3397;p36"/>
            <p:cNvSpPr/>
            <p:nvPr/>
          </p:nvSpPr>
          <p:spPr>
            <a:xfrm>
              <a:off x="1646525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3398;p36"/>
            <p:cNvSpPr/>
            <p:nvPr/>
          </p:nvSpPr>
          <p:spPr>
            <a:xfrm>
              <a:off x="1646600" y="1625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3399;p36"/>
            <p:cNvSpPr/>
            <p:nvPr/>
          </p:nvSpPr>
          <p:spPr>
            <a:xfrm>
              <a:off x="1646650" y="16250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7"/>
                  </a:lnTo>
                  <a:lnTo>
                    <a:pt x="0" y="37"/>
                  </a:lnTo>
                  <a:close/>
                  <a:moveTo>
                    <a:pt x="65" y="1"/>
                  </a:moveTo>
                  <a:lnTo>
                    <a:pt x="1" y="37"/>
                  </a:lnTo>
                  <a:lnTo>
                    <a:pt x="3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3400;p36"/>
            <p:cNvSpPr/>
            <p:nvPr/>
          </p:nvSpPr>
          <p:spPr>
            <a:xfrm>
              <a:off x="1646725" y="16251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3401;p36"/>
            <p:cNvSpPr/>
            <p:nvPr/>
          </p:nvSpPr>
          <p:spPr>
            <a:xfrm>
              <a:off x="1646775" y="1625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3402;p36"/>
            <p:cNvSpPr/>
            <p:nvPr/>
          </p:nvSpPr>
          <p:spPr>
            <a:xfrm>
              <a:off x="1646850" y="16251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3403;p36"/>
            <p:cNvSpPr/>
            <p:nvPr/>
          </p:nvSpPr>
          <p:spPr>
            <a:xfrm>
              <a:off x="1646900" y="16251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3404;p36"/>
            <p:cNvSpPr/>
            <p:nvPr/>
          </p:nvSpPr>
          <p:spPr>
            <a:xfrm>
              <a:off x="1648575" y="1636500"/>
              <a:ext cx="9500" cy="5525"/>
            </a:xfrm>
            <a:custGeom>
              <a:avLst/>
              <a:gdLst/>
              <a:ahLst/>
              <a:cxnLst/>
              <a:rect l="l" t="t" r="r" b="b"/>
              <a:pathLst>
                <a:path w="380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6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3405;p36"/>
            <p:cNvSpPr/>
            <p:nvPr/>
          </p:nvSpPr>
          <p:spPr>
            <a:xfrm>
              <a:off x="1646975" y="1625225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9" name="Google Shape;3406;p36"/>
            <p:cNvSpPr/>
            <p:nvPr/>
          </p:nvSpPr>
          <p:spPr>
            <a:xfrm>
              <a:off x="1646975" y="1625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3407;p36"/>
            <p:cNvSpPr/>
            <p:nvPr/>
          </p:nvSpPr>
          <p:spPr>
            <a:xfrm>
              <a:off x="1647050" y="1625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3408;p36"/>
            <p:cNvSpPr/>
            <p:nvPr/>
          </p:nvSpPr>
          <p:spPr>
            <a:xfrm>
              <a:off x="1647125" y="1625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3409;p36"/>
            <p:cNvSpPr/>
            <p:nvPr/>
          </p:nvSpPr>
          <p:spPr>
            <a:xfrm>
              <a:off x="1647175" y="16253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3410;p36"/>
            <p:cNvSpPr/>
            <p:nvPr/>
          </p:nvSpPr>
          <p:spPr>
            <a:xfrm>
              <a:off x="1647250" y="16254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3411;p36"/>
            <p:cNvSpPr/>
            <p:nvPr/>
          </p:nvSpPr>
          <p:spPr>
            <a:xfrm>
              <a:off x="1647325" y="16254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3412;p36"/>
            <p:cNvSpPr/>
            <p:nvPr/>
          </p:nvSpPr>
          <p:spPr>
            <a:xfrm>
              <a:off x="1647400" y="16255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4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3413;p36"/>
            <p:cNvSpPr/>
            <p:nvPr/>
          </p:nvSpPr>
          <p:spPr>
            <a:xfrm>
              <a:off x="1647475" y="1625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3414;p36"/>
            <p:cNvSpPr/>
            <p:nvPr/>
          </p:nvSpPr>
          <p:spPr>
            <a:xfrm>
              <a:off x="1647550" y="1625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3415;p36"/>
            <p:cNvSpPr/>
            <p:nvPr/>
          </p:nvSpPr>
          <p:spPr>
            <a:xfrm>
              <a:off x="1647625" y="1625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9" name="Google Shape;3416;p36"/>
            <p:cNvSpPr/>
            <p:nvPr/>
          </p:nvSpPr>
          <p:spPr>
            <a:xfrm>
              <a:off x="1647700" y="1625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3417;p36"/>
            <p:cNvSpPr/>
            <p:nvPr/>
          </p:nvSpPr>
          <p:spPr>
            <a:xfrm>
              <a:off x="1647725" y="162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3418;p36"/>
            <p:cNvSpPr/>
            <p:nvPr/>
          </p:nvSpPr>
          <p:spPr>
            <a:xfrm>
              <a:off x="1647800" y="162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3419;p36"/>
            <p:cNvSpPr/>
            <p:nvPr/>
          </p:nvSpPr>
          <p:spPr>
            <a:xfrm>
              <a:off x="1647850" y="16260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0" y="38"/>
                  </a:lnTo>
                  <a:lnTo>
                    <a:pt x="4" y="44"/>
                  </a:lnTo>
                  <a:lnTo>
                    <a:pt x="70" y="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3" name="Google Shape;3420;p36"/>
            <p:cNvSpPr/>
            <p:nvPr/>
          </p:nvSpPr>
          <p:spPr>
            <a:xfrm>
              <a:off x="1647975" y="1626200"/>
              <a:ext cx="1775" cy="1175"/>
            </a:xfrm>
            <a:custGeom>
              <a:avLst/>
              <a:gdLst/>
              <a:ahLst/>
              <a:cxnLst/>
              <a:rect l="l" t="t" r="r" b="b"/>
              <a:pathLst>
                <a:path w="71" h="47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4"/>
                    <a:pt x="5" y="47"/>
                  </a:cubicBezTo>
                  <a:lnTo>
                    <a:pt x="70" y="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4" name="Google Shape;3421;p36"/>
            <p:cNvSpPr/>
            <p:nvPr/>
          </p:nvSpPr>
          <p:spPr>
            <a:xfrm>
              <a:off x="1648100" y="16264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3" y="41"/>
                    <a:pt x="3" y="42"/>
                  </a:cubicBezTo>
                  <a:lnTo>
                    <a:pt x="68" y="6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3422;p36"/>
            <p:cNvSpPr/>
            <p:nvPr/>
          </p:nvSpPr>
          <p:spPr>
            <a:xfrm>
              <a:off x="1648175" y="16265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cubicBezTo>
                    <a:pt x="2" y="39"/>
                    <a:pt x="2" y="40"/>
                    <a:pt x="3" y="42"/>
                  </a:cubicBezTo>
                  <a:lnTo>
                    <a:pt x="67" y="4"/>
                  </a:lnTo>
                  <a:cubicBezTo>
                    <a:pt x="67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6" name="Google Shape;3423;p36"/>
            <p:cNvSpPr/>
            <p:nvPr/>
          </p:nvSpPr>
          <p:spPr>
            <a:xfrm>
              <a:off x="1648225" y="16266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6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7" name="Google Shape;3424;p36"/>
            <p:cNvSpPr/>
            <p:nvPr/>
          </p:nvSpPr>
          <p:spPr>
            <a:xfrm>
              <a:off x="1648275" y="1626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8" name="Google Shape;3425;p36"/>
            <p:cNvSpPr/>
            <p:nvPr/>
          </p:nvSpPr>
          <p:spPr>
            <a:xfrm>
              <a:off x="1648300" y="1626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3426;p36"/>
            <p:cNvSpPr/>
            <p:nvPr/>
          </p:nvSpPr>
          <p:spPr>
            <a:xfrm>
              <a:off x="1648350" y="16269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3427;p36"/>
            <p:cNvSpPr/>
            <p:nvPr/>
          </p:nvSpPr>
          <p:spPr>
            <a:xfrm>
              <a:off x="1648350" y="1626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0"/>
                    <a:pt x="2" y="42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3428;p36"/>
            <p:cNvSpPr/>
            <p:nvPr/>
          </p:nvSpPr>
          <p:spPr>
            <a:xfrm>
              <a:off x="1648375" y="16270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3429;p36"/>
            <p:cNvSpPr/>
            <p:nvPr/>
          </p:nvSpPr>
          <p:spPr>
            <a:xfrm>
              <a:off x="1648425" y="162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3430;p36"/>
            <p:cNvSpPr/>
            <p:nvPr/>
          </p:nvSpPr>
          <p:spPr>
            <a:xfrm>
              <a:off x="1648450" y="16272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3431;p36"/>
            <p:cNvSpPr/>
            <p:nvPr/>
          </p:nvSpPr>
          <p:spPr>
            <a:xfrm>
              <a:off x="1648450" y="162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2" y="39"/>
                  </a:lnTo>
                  <a:lnTo>
                    <a:pt x="1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3432;p36"/>
            <p:cNvSpPr/>
            <p:nvPr/>
          </p:nvSpPr>
          <p:spPr>
            <a:xfrm>
              <a:off x="1648500" y="16274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3433;p36"/>
            <p:cNvSpPr/>
            <p:nvPr/>
          </p:nvSpPr>
          <p:spPr>
            <a:xfrm>
              <a:off x="1648525" y="16274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39"/>
                    <a:pt x="1" y="41"/>
                  </a:cubicBez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3434;p36"/>
            <p:cNvSpPr/>
            <p:nvPr/>
          </p:nvSpPr>
          <p:spPr>
            <a:xfrm>
              <a:off x="1648525" y="16275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3435;p36"/>
            <p:cNvSpPr/>
            <p:nvPr/>
          </p:nvSpPr>
          <p:spPr>
            <a:xfrm>
              <a:off x="1648575" y="16276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3436;p36"/>
            <p:cNvSpPr/>
            <p:nvPr/>
          </p:nvSpPr>
          <p:spPr>
            <a:xfrm>
              <a:off x="1648575" y="16277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3437;p36"/>
            <p:cNvSpPr/>
            <p:nvPr/>
          </p:nvSpPr>
          <p:spPr>
            <a:xfrm>
              <a:off x="1648575" y="1627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3438;p36"/>
            <p:cNvSpPr/>
            <p:nvPr/>
          </p:nvSpPr>
          <p:spPr>
            <a:xfrm>
              <a:off x="1648575" y="1627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3439;p36"/>
            <p:cNvSpPr/>
            <p:nvPr/>
          </p:nvSpPr>
          <p:spPr>
            <a:xfrm>
              <a:off x="1648600" y="16279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3440;p36"/>
            <p:cNvSpPr/>
            <p:nvPr/>
          </p:nvSpPr>
          <p:spPr>
            <a:xfrm>
              <a:off x="1645325" y="1625950"/>
              <a:ext cx="3250" cy="11500"/>
            </a:xfrm>
            <a:custGeom>
              <a:avLst/>
              <a:gdLst/>
              <a:ahLst/>
              <a:cxnLst/>
              <a:rect l="l" t="t" r="r" b="b"/>
              <a:pathLst>
                <a:path w="130" h="460" extrusionOk="0">
                  <a:moveTo>
                    <a:pt x="37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9" y="76"/>
                    <a:pt x="104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3441;p36"/>
            <p:cNvSpPr/>
            <p:nvPr/>
          </p:nvSpPr>
          <p:spPr>
            <a:xfrm>
              <a:off x="1656475" y="164105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3442;p36"/>
            <p:cNvSpPr/>
            <p:nvPr/>
          </p:nvSpPr>
          <p:spPr>
            <a:xfrm>
              <a:off x="1659700" y="16344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65" y="33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3443;p36"/>
            <p:cNvSpPr/>
            <p:nvPr/>
          </p:nvSpPr>
          <p:spPr>
            <a:xfrm>
              <a:off x="1656925" y="16315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lnTo>
                    <a:pt x="66" y="2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3444;p36"/>
            <p:cNvSpPr/>
            <p:nvPr/>
          </p:nvSpPr>
          <p:spPr>
            <a:xfrm>
              <a:off x="1657075" y="16314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8"/>
                    <a:pt x="4" y="38"/>
                    <a:pt x="5" y="38"/>
                  </a:cubicBezTo>
                  <a:lnTo>
                    <a:pt x="70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1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3445;p36"/>
            <p:cNvSpPr/>
            <p:nvPr/>
          </p:nvSpPr>
          <p:spPr>
            <a:xfrm>
              <a:off x="1657200" y="1631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3446;p36"/>
            <p:cNvSpPr/>
            <p:nvPr/>
          </p:nvSpPr>
          <p:spPr>
            <a:xfrm>
              <a:off x="1657300" y="16314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3447;p36"/>
            <p:cNvSpPr/>
            <p:nvPr/>
          </p:nvSpPr>
          <p:spPr>
            <a:xfrm>
              <a:off x="1657375" y="16314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3448;p36"/>
            <p:cNvSpPr/>
            <p:nvPr/>
          </p:nvSpPr>
          <p:spPr>
            <a:xfrm>
              <a:off x="1657450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3449;p36"/>
            <p:cNvSpPr/>
            <p:nvPr/>
          </p:nvSpPr>
          <p:spPr>
            <a:xfrm>
              <a:off x="1657525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3450;p36"/>
            <p:cNvSpPr/>
            <p:nvPr/>
          </p:nvSpPr>
          <p:spPr>
            <a:xfrm>
              <a:off x="1657600" y="16314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3451;p36"/>
            <p:cNvSpPr/>
            <p:nvPr/>
          </p:nvSpPr>
          <p:spPr>
            <a:xfrm>
              <a:off x="1657650" y="1631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3452;p36"/>
            <p:cNvSpPr/>
            <p:nvPr/>
          </p:nvSpPr>
          <p:spPr>
            <a:xfrm>
              <a:off x="1657725" y="16315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3453;p36"/>
            <p:cNvSpPr/>
            <p:nvPr/>
          </p:nvSpPr>
          <p:spPr>
            <a:xfrm>
              <a:off x="1657800" y="16315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3454;p36"/>
            <p:cNvSpPr/>
            <p:nvPr/>
          </p:nvSpPr>
          <p:spPr>
            <a:xfrm>
              <a:off x="1657850" y="1631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3455;p36"/>
            <p:cNvSpPr/>
            <p:nvPr/>
          </p:nvSpPr>
          <p:spPr>
            <a:xfrm>
              <a:off x="1657925" y="16315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3456;p36"/>
            <p:cNvSpPr/>
            <p:nvPr/>
          </p:nvSpPr>
          <p:spPr>
            <a:xfrm>
              <a:off x="1658000" y="1631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3457;p36"/>
            <p:cNvSpPr/>
            <p:nvPr/>
          </p:nvSpPr>
          <p:spPr>
            <a:xfrm>
              <a:off x="1658050" y="163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3458;p36"/>
            <p:cNvSpPr/>
            <p:nvPr/>
          </p:nvSpPr>
          <p:spPr>
            <a:xfrm>
              <a:off x="1659700" y="164295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0" y="38"/>
                  </a:lnTo>
                  <a:lnTo>
                    <a:pt x="316" y="219"/>
                  </a:lnTo>
                  <a:lnTo>
                    <a:pt x="380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2" name="Google Shape;3459;p36"/>
            <p:cNvSpPr/>
            <p:nvPr/>
          </p:nvSpPr>
          <p:spPr>
            <a:xfrm>
              <a:off x="1658100" y="163167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0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3" name="Google Shape;3460;p36"/>
            <p:cNvSpPr/>
            <p:nvPr/>
          </p:nvSpPr>
          <p:spPr>
            <a:xfrm>
              <a:off x="1658125" y="1631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4" name="Google Shape;3461;p36"/>
            <p:cNvSpPr/>
            <p:nvPr/>
          </p:nvSpPr>
          <p:spPr>
            <a:xfrm>
              <a:off x="1658200" y="1631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5" name="Google Shape;3462;p36"/>
            <p:cNvSpPr/>
            <p:nvPr/>
          </p:nvSpPr>
          <p:spPr>
            <a:xfrm>
              <a:off x="1658275" y="163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6" name="Google Shape;3463;p36"/>
            <p:cNvSpPr/>
            <p:nvPr/>
          </p:nvSpPr>
          <p:spPr>
            <a:xfrm>
              <a:off x="1658325" y="16318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7" name="Google Shape;3464;p36"/>
            <p:cNvSpPr/>
            <p:nvPr/>
          </p:nvSpPr>
          <p:spPr>
            <a:xfrm>
              <a:off x="1658375" y="16318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8" name="Google Shape;3465;p36"/>
            <p:cNvSpPr/>
            <p:nvPr/>
          </p:nvSpPr>
          <p:spPr>
            <a:xfrm>
              <a:off x="1658450" y="16319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9" name="Google Shape;3466;p36"/>
            <p:cNvSpPr/>
            <p:nvPr/>
          </p:nvSpPr>
          <p:spPr>
            <a:xfrm>
              <a:off x="1658525" y="16319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0" name="Google Shape;3467;p36"/>
            <p:cNvSpPr/>
            <p:nvPr/>
          </p:nvSpPr>
          <p:spPr>
            <a:xfrm>
              <a:off x="1658600" y="16320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3468;p36"/>
            <p:cNvSpPr/>
            <p:nvPr/>
          </p:nvSpPr>
          <p:spPr>
            <a:xfrm>
              <a:off x="1658675" y="1632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3469;p36"/>
            <p:cNvSpPr/>
            <p:nvPr/>
          </p:nvSpPr>
          <p:spPr>
            <a:xfrm>
              <a:off x="1658750" y="1632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3470;p36"/>
            <p:cNvSpPr/>
            <p:nvPr/>
          </p:nvSpPr>
          <p:spPr>
            <a:xfrm>
              <a:off x="1658825" y="16322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3471;p36"/>
            <p:cNvSpPr/>
            <p:nvPr/>
          </p:nvSpPr>
          <p:spPr>
            <a:xfrm>
              <a:off x="1658850" y="16323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40"/>
                    <a:pt x="4" y="41"/>
                  </a:cubicBezTo>
                  <a:lnTo>
                    <a:pt x="69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3472;p36"/>
            <p:cNvSpPr/>
            <p:nvPr/>
          </p:nvSpPr>
          <p:spPr>
            <a:xfrm>
              <a:off x="1658925" y="16324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6" y="0"/>
                  </a:moveTo>
                  <a:lnTo>
                    <a:pt x="1" y="38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3473;p36"/>
            <p:cNvSpPr/>
            <p:nvPr/>
          </p:nvSpPr>
          <p:spPr>
            <a:xfrm>
              <a:off x="1659000" y="16324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4" y="42"/>
                    <a:pt x="5" y="44"/>
                  </a:cubicBezTo>
                  <a:lnTo>
                    <a:pt x="69" y="6"/>
                  </a:lnTo>
                  <a:cubicBezTo>
                    <a:pt x="67" y="5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3474;p36"/>
            <p:cNvSpPr/>
            <p:nvPr/>
          </p:nvSpPr>
          <p:spPr>
            <a:xfrm>
              <a:off x="1659100" y="16326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5" y="46"/>
                  </a:cubicBezTo>
                  <a:lnTo>
                    <a:pt x="71" y="8"/>
                  </a:lnTo>
                  <a:cubicBezTo>
                    <a:pt x="69" y="5"/>
                    <a:pt x="68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8" name="Google Shape;3475;p36"/>
            <p:cNvSpPr/>
            <p:nvPr/>
          </p:nvSpPr>
          <p:spPr>
            <a:xfrm>
              <a:off x="1659225" y="1632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0" y="39"/>
                  </a:lnTo>
                  <a:lnTo>
                    <a:pt x="5" y="44"/>
                  </a:lnTo>
                  <a:lnTo>
                    <a:pt x="68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9" name="Google Shape;3476;p36"/>
            <p:cNvSpPr/>
            <p:nvPr/>
          </p:nvSpPr>
          <p:spPr>
            <a:xfrm>
              <a:off x="1659325" y="1632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1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3477;p36"/>
            <p:cNvSpPr/>
            <p:nvPr/>
          </p:nvSpPr>
          <p:spPr>
            <a:xfrm>
              <a:off x="1659375" y="1633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3478;p36"/>
            <p:cNvSpPr/>
            <p:nvPr/>
          </p:nvSpPr>
          <p:spPr>
            <a:xfrm>
              <a:off x="1659400" y="1633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3479;p36"/>
            <p:cNvSpPr/>
            <p:nvPr/>
          </p:nvSpPr>
          <p:spPr>
            <a:xfrm>
              <a:off x="1659450" y="16332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3480;p36"/>
            <p:cNvSpPr/>
            <p:nvPr/>
          </p:nvSpPr>
          <p:spPr>
            <a:xfrm>
              <a:off x="1659475" y="1633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3481;p36"/>
            <p:cNvSpPr/>
            <p:nvPr/>
          </p:nvSpPr>
          <p:spPr>
            <a:xfrm>
              <a:off x="1659500" y="16333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3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3482;p36"/>
            <p:cNvSpPr/>
            <p:nvPr/>
          </p:nvSpPr>
          <p:spPr>
            <a:xfrm>
              <a:off x="1659550" y="163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3483;p36"/>
            <p:cNvSpPr/>
            <p:nvPr/>
          </p:nvSpPr>
          <p:spPr>
            <a:xfrm>
              <a:off x="1659550" y="1633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0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3484;p36"/>
            <p:cNvSpPr/>
            <p:nvPr/>
          </p:nvSpPr>
          <p:spPr>
            <a:xfrm>
              <a:off x="1659575" y="1633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3485;p36"/>
            <p:cNvSpPr/>
            <p:nvPr/>
          </p:nvSpPr>
          <p:spPr>
            <a:xfrm>
              <a:off x="1659650" y="1633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3486;p36"/>
            <p:cNvSpPr/>
            <p:nvPr/>
          </p:nvSpPr>
          <p:spPr>
            <a:xfrm>
              <a:off x="1659650" y="16338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0" name="Google Shape;3487;p36"/>
            <p:cNvSpPr/>
            <p:nvPr/>
          </p:nvSpPr>
          <p:spPr>
            <a:xfrm>
              <a:off x="1659650" y="163387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1" name="Google Shape;3488;p36"/>
            <p:cNvSpPr/>
            <p:nvPr/>
          </p:nvSpPr>
          <p:spPr>
            <a:xfrm>
              <a:off x="1659700" y="163400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3489;p36"/>
            <p:cNvSpPr/>
            <p:nvPr/>
          </p:nvSpPr>
          <p:spPr>
            <a:xfrm>
              <a:off x="1659700" y="16340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3490;p36"/>
            <p:cNvSpPr/>
            <p:nvPr/>
          </p:nvSpPr>
          <p:spPr>
            <a:xfrm>
              <a:off x="1659700" y="1634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5" y="3"/>
                  </a:lnTo>
                  <a:cubicBezTo>
                    <a:pt x="65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3491;p36"/>
            <p:cNvSpPr/>
            <p:nvPr/>
          </p:nvSpPr>
          <p:spPr>
            <a:xfrm>
              <a:off x="1659700" y="16342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3492;p36"/>
            <p:cNvSpPr/>
            <p:nvPr/>
          </p:nvSpPr>
          <p:spPr>
            <a:xfrm>
              <a:off x="1659725" y="16342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3493;p36"/>
            <p:cNvSpPr/>
            <p:nvPr/>
          </p:nvSpPr>
          <p:spPr>
            <a:xfrm>
              <a:off x="1659725" y="16344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3494;p36"/>
            <p:cNvSpPr/>
            <p:nvPr/>
          </p:nvSpPr>
          <p:spPr>
            <a:xfrm>
              <a:off x="1656475" y="1632375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0"/>
                  </a:moveTo>
                  <a:cubicBezTo>
                    <a:pt x="16" y="0"/>
                    <a:pt x="1" y="18"/>
                    <a:pt x="2" y="48"/>
                  </a:cubicBezTo>
                  <a:lnTo>
                    <a:pt x="0" y="387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5"/>
                    <a:pt x="105" y="35"/>
                    <a:pt x="65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3495;p36"/>
            <p:cNvSpPr/>
            <p:nvPr/>
          </p:nvSpPr>
          <p:spPr>
            <a:xfrm>
              <a:off x="1667600" y="164752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0" y="36"/>
                  </a:lnTo>
                  <a:lnTo>
                    <a:pt x="129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3496;p36"/>
            <p:cNvSpPr/>
            <p:nvPr/>
          </p:nvSpPr>
          <p:spPr>
            <a:xfrm>
              <a:off x="1678725" y="1658175"/>
              <a:ext cx="4800" cy="2825"/>
            </a:xfrm>
            <a:custGeom>
              <a:avLst/>
              <a:gdLst/>
              <a:ahLst/>
              <a:cxnLst/>
              <a:rect l="l" t="t" r="r" b="b"/>
              <a:pathLst>
                <a:path w="192" h="113" extrusionOk="0">
                  <a:moveTo>
                    <a:pt x="64" y="0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2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3497;p36"/>
            <p:cNvSpPr/>
            <p:nvPr/>
          </p:nvSpPr>
          <p:spPr>
            <a:xfrm>
              <a:off x="1670825" y="164087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7" y="1"/>
                  </a:moveTo>
                  <a:lnTo>
                    <a:pt x="2" y="38"/>
                  </a:lnTo>
                  <a:lnTo>
                    <a:pt x="0" y="378"/>
                  </a:lnTo>
                  <a:lnTo>
                    <a:pt x="66" y="340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1" name="Google Shape;3498;p36"/>
            <p:cNvSpPr/>
            <p:nvPr/>
          </p:nvSpPr>
          <p:spPr>
            <a:xfrm>
              <a:off x="1670825" y="164937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66" y="0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2" name="Google Shape;3499;p36"/>
            <p:cNvSpPr/>
            <p:nvPr/>
          </p:nvSpPr>
          <p:spPr>
            <a:xfrm>
              <a:off x="1667600" y="1638800"/>
              <a:ext cx="3275" cy="11525"/>
            </a:xfrm>
            <a:custGeom>
              <a:avLst/>
              <a:gdLst/>
              <a:ahLst/>
              <a:cxnLst/>
              <a:rect l="l" t="t" r="r" b="b"/>
              <a:pathLst>
                <a:path w="131" h="461" extrusionOk="0">
                  <a:moveTo>
                    <a:pt x="37" y="0"/>
                  </a:moveTo>
                  <a:cubicBezTo>
                    <a:pt x="16" y="0"/>
                    <a:pt x="2" y="17"/>
                    <a:pt x="2" y="46"/>
                  </a:cubicBezTo>
                  <a:lnTo>
                    <a:pt x="0" y="385"/>
                  </a:lnTo>
                  <a:lnTo>
                    <a:pt x="129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10"/>
                  </a:cubicBezTo>
                  <a:cubicBezTo>
                    <a:pt x="55" y="3"/>
                    <a:pt x="45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3" name="Google Shape;3500;p36"/>
            <p:cNvSpPr/>
            <p:nvPr/>
          </p:nvSpPr>
          <p:spPr>
            <a:xfrm>
              <a:off x="1590125" y="1592875"/>
              <a:ext cx="4400" cy="3950"/>
            </a:xfrm>
            <a:custGeom>
              <a:avLst/>
              <a:gdLst/>
              <a:ahLst/>
              <a:cxnLst/>
              <a:rect l="l" t="t" r="r" b="b"/>
              <a:pathLst>
                <a:path w="176" h="158" extrusionOk="0">
                  <a:moveTo>
                    <a:pt x="83" y="0"/>
                  </a:moveTo>
                  <a:cubicBezTo>
                    <a:pt x="77" y="0"/>
                    <a:pt x="70" y="2"/>
                    <a:pt x="64" y="4"/>
                  </a:cubicBezTo>
                  <a:lnTo>
                    <a:pt x="0" y="41"/>
                  </a:lnTo>
                  <a:cubicBezTo>
                    <a:pt x="6" y="39"/>
                    <a:pt x="12" y="37"/>
                    <a:pt x="18" y="37"/>
                  </a:cubicBezTo>
                  <a:cubicBezTo>
                    <a:pt x="28" y="37"/>
                    <a:pt x="38" y="40"/>
                    <a:pt x="47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1" y="10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4" name="Google Shape;3501;p36"/>
            <p:cNvSpPr/>
            <p:nvPr/>
          </p:nvSpPr>
          <p:spPr>
            <a:xfrm>
              <a:off x="1601250" y="15993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3" y="0"/>
                  </a:moveTo>
                  <a:cubicBezTo>
                    <a:pt x="77" y="0"/>
                    <a:pt x="71" y="1"/>
                    <a:pt x="64" y="3"/>
                  </a:cubicBezTo>
                  <a:lnTo>
                    <a:pt x="1" y="41"/>
                  </a:lnTo>
                  <a:cubicBezTo>
                    <a:pt x="6" y="38"/>
                    <a:pt x="13" y="37"/>
                    <a:pt x="19" y="37"/>
                  </a:cubicBezTo>
                  <a:cubicBezTo>
                    <a:pt x="29" y="37"/>
                    <a:pt x="39" y="40"/>
                    <a:pt x="47" y="45"/>
                  </a:cubicBezTo>
                  <a:cubicBezTo>
                    <a:pt x="85" y="70"/>
                    <a:pt x="109" y="112"/>
                    <a:pt x="111" y="159"/>
                  </a:cubicBezTo>
                  <a:lnTo>
                    <a:pt x="176" y="121"/>
                  </a:lnTo>
                  <a:cubicBezTo>
                    <a:pt x="173" y="74"/>
                    <a:pt x="150" y="34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5" name="Google Shape;3502;p36"/>
            <p:cNvSpPr/>
            <p:nvPr/>
          </p:nvSpPr>
          <p:spPr>
            <a:xfrm>
              <a:off x="1612375" y="1605700"/>
              <a:ext cx="4425" cy="4000"/>
            </a:xfrm>
            <a:custGeom>
              <a:avLst/>
              <a:gdLst/>
              <a:ahLst/>
              <a:cxnLst/>
              <a:rect l="l" t="t" r="r" b="b"/>
              <a:pathLst>
                <a:path w="177" h="160" extrusionOk="0">
                  <a:moveTo>
                    <a:pt x="85" y="1"/>
                  </a:moveTo>
                  <a:cubicBezTo>
                    <a:pt x="79" y="1"/>
                    <a:pt x="72" y="2"/>
                    <a:pt x="66" y="6"/>
                  </a:cubicBezTo>
                  <a:lnTo>
                    <a:pt x="1" y="43"/>
                  </a:lnTo>
                  <a:cubicBezTo>
                    <a:pt x="7" y="40"/>
                    <a:pt x="14" y="39"/>
                    <a:pt x="21" y="39"/>
                  </a:cubicBezTo>
                  <a:cubicBezTo>
                    <a:pt x="31" y="39"/>
                    <a:pt x="40" y="42"/>
                    <a:pt x="47" y="48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2"/>
                  </a:lnTo>
                  <a:cubicBezTo>
                    <a:pt x="173" y="77"/>
                    <a:pt x="150" y="35"/>
                    <a:pt x="112" y="10"/>
                  </a:cubicBezTo>
                  <a:cubicBezTo>
                    <a:pt x="104" y="4"/>
                    <a:pt x="95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6" name="Google Shape;3503;p36"/>
            <p:cNvSpPr/>
            <p:nvPr/>
          </p:nvSpPr>
          <p:spPr>
            <a:xfrm>
              <a:off x="1623550" y="161215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3" y="0"/>
                  </a:moveTo>
                  <a:cubicBezTo>
                    <a:pt x="76" y="0"/>
                    <a:pt x="70" y="1"/>
                    <a:pt x="64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8" y="40"/>
                    <a:pt x="45" y="46"/>
                  </a:cubicBezTo>
                  <a:cubicBezTo>
                    <a:pt x="85" y="71"/>
                    <a:pt x="108" y="113"/>
                    <a:pt x="111" y="158"/>
                  </a:cubicBezTo>
                  <a:lnTo>
                    <a:pt x="174" y="120"/>
                  </a:lnTo>
                  <a:cubicBezTo>
                    <a:pt x="173" y="75"/>
                    <a:pt x="148" y="33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7" name="Google Shape;3504;p36"/>
            <p:cNvSpPr/>
            <p:nvPr/>
          </p:nvSpPr>
          <p:spPr>
            <a:xfrm>
              <a:off x="1634675" y="1618575"/>
              <a:ext cx="4375" cy="3975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85" y="1"/>
                  </a:moveTo>
                  <a:cubicBezTo>
                    <a:pt x="78" y="1"/>
                    <a:pt x="71" y="2"/>
                    <a:pt x="64" y="5"/>
                  </a:cubicBezTo>
                  <a:lnTo>
                    <a:pt x="1" y="42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5" y="72"/>
                    <a:pt x="108" y="114"/>
                    <a:pt x="111" y="159"/>
                  </a:cubicBezTo>
                  <a:lnTo>
                    <a:pt x="175" y="121"/>
                  </a:lnTo>
                  <a:cubicBezTo>
                    <a:pt x="173" y="76"/>
                    <a:pt x="149" y="34"/>
                    <a:pt x="111" y="10"/>
                  </a:cubicBezTo>
                  <a:cubicBezTo>
                    <a:pt x="103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8" name="Google Shape;3505;p36"/>
            <p:cNvSpPr/>
            <p:nvPr/>
          </p:nvSpPr>
          <p:spPr>
            <a:xfrm>
              <a:off x="1645800" y="16250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5" y="0"/>
                  </a:moveTo>
                  <a:cubicBezTo>
                    <a:pt x="79" y="0"/>
                    <a:pt x="72" y="2"/>
                    <a:pt x="66" y="5"/>
                  </a:cubicBezTo>
                  <a:lnTo>
                    <a:pt x="1" y="43"/>
                  </a:lnTo>
                  <a:cubicBezTo>
                    <a:pt x="7" y="40"/>
                    <a:pt x="14" y="38"/>
                    <a:pt x="20" y="38"/>
                  </a:cubicBezTo>
                  <a:cubicBezTo>
                    <a:pt x="30" y="38"/>
                    <a:pt x="40" y="41"/>
                    <a:pt x="47" y="47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1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9" name="Google Shape;3506;p36"/>
            <p:cNvSpPr/>
            <p:nvPr/>
          </p:nvSpPr>
          <p:spPr>
            <a:xfrm>
              <a:off x="1656925" y="163145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4" y="0"/>
                  </a:moveTo>
                  <a:cubicBezTo>
                    <a:pt x="78" y="0"/>
                    <a:pt x="72" y="1"/>
                    <a:pt x="66" y="4"/>
                  </a:cubicBezTo>
                  <a:lnTo>
                    <a:pt x="1" y="41"/>
                  </a:lnTo>
                  <a:cubicBezTo>
                    <a:pt x="7" y="38"/>
                    <a:pt x="14" y="37"/>
                    <a:pt x="20" y="37"/>
                  </a:cubicBezTo>
                  <a:cubicBezTo>
                    <a:pt x="30" y="37"/>
                    <a:pt x="39" y="40"/>
                    <a:pt x="47" y="46"/>
                  </a:cubicBezTo>
                  <a:cubicBezTo>
                    <a:pt x="87" y="72"/>
                    <a:pt x="110" y="112"/>
                    <a:pt x="113" y="159"/>
                  </a:cubicBezTo>
                  <a:lnTo>
                    <a:pt x="176" y="121"/>
                  </a:lnTo>
                  <a:cubicBezTo>
                    <a:pt x="175" y="75"/>
                    <a:pt x="150" y="34"/>
                    <a:pt x="113" y="9"/>
                  </a:cubicBezTo>
                  <a:cubicBezTo>
                    <a:pt x="104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0" name="Google Shape;3507;p36"/>
            <p:cNvSpPr/>
            <p:nvPr/>
          </p:nvSpPr>
          <p:spPr>
            <a:xfrm>
              <a:off x="1668150" y="1638050"/>
              <a:ext cx="4325" cy="3750"/>
            </a:xfrm>
            <a:custGeom>
              <a:avLst/>
              <a:gdLst/>
              <a:ahLst/>
              <a:cxnLst/>
              <a:rect l="l" t="t" r="r" b="b"/>
              <a:pathLst>
                <a:path w="173" h="150" extrusionOk="0">
                  <a:moveTo>
                    <a:pt x="70" y="1"/>
                  </a:moveTo>
                  <a:lnTo>
                    <a:pt x="64" y="4"/>
                  </a:lnTo>
                  <a:lnTo>
                    <a:pt x="0" y="41"/>
                  </a:lnTo>
                  <a:cubicBezTo>
                    <a:pt x="3" y="40"/>
                    <a:pt x="6" y="38"/>
                    <a:pt x="9" y="37"/>
                  </a:cubicBezTo>
                  <a:lnTo>
                    <a:pt x="20" y="37"/>
                  </a:lnTo>
                  <a:cubicBezTo>
                    <a:pt x="23" y="38"/>
                    <a:pt x="28" y="38"/>
                    <a:pt x="32" y="40"/>
                  </a:cubicBezTo>
                  <a:cubicBezTo>
                    <a:pt x="36" y="41"/>
                    <a:pt x="41" y="44"/>
                    <a:pt x="45" y="46"/>
                  </a:cubicBezTo>
                  <a:cubicBezTo>
                    <a:pt x="49" y="48"/>
                    <a:pt x="54" y="51"/>
                    <a:pt x="58" y="54"/>
                  </a:cubicBezTo>
                  <a:cubicBezTo>
                    <a:pt x="61" y="56"/>
                    <a:pt x="65" y="57"/>
                    <a:pt x="70" y="60"/>
                  </a:cubicBezTo>
                  <a:cubicBezTo>
                    <a:pt x="77" y="69"/>
                    <a:pt x="84" y="77"/>
                    <a:pt x="90" y="88"/>
                  </a:cubicBezTo>
                  <a:cubicBezTo>
                    <a:pt x="93" y="92"/>
                    <a:pt x="94" y="98"/>
                    <a:pt x="97" y="102"/>
                  </a:cubicBezTo>
                  <a:cubicBezTo>
                    <a:pt x="100" y="108"/>
                    <a:pt x="102" y="112"/>
                    <a:pt x="103" y="118"/>
                  </a:cubicBezTo>
                  <a:cubicBezTo>
                    <a:pt x="104" y="124"/>
                    <a:pt x="106" y="128"/>
                    <a:pt x="106" y="134"/>
                  </a:cubicBezTo>
                  <a:cubicBezTo>
                    <a:pt x="107" y="140"/>
                    <a:pt x="107" y="144"/>
                    <a:pt x="107" y="150"/>
                  </a:cubicBezTo>
                  <a:lnTo>
                    <a:pt x="173" y="112"/>
                  </a:lnTo>
                  <a:lnTo>
                    <a:pt x="173" y="109"/>
                  </a:lnTo>
                  <a:cubicBezTo>
                    <a:pt x="173" y="108"/>
                    <a:pt x="173" y="108"/>
                    <a:pt x="173" y="106"/>
                  </a:cubicBezTo>
                  <a:cubicBezTo>
                    <a:pt x="173" y="105"/>
                    <a:pt x="173" y="104"/>
                    <a:pt x="173" y="104"/>
                  </a:cubicBezTo>
                  <a:cubicBezTo>
                    <a:pt x="173" y="102"/>
                    <a:pt x="173" y="101"/>
                    <a:pt x="173" y="101"/>
                  </a:cubicBezTo>
                  <a:lnTo>
                    <a:pt x="173" y="96"/>
                  </a:lnTo>
                  <a:cubicBezTo>
                    <a:pt x="173" y="96"/>
                    <a:pt x="173" y="95"/>
                    <a:pt x="173" y="93"/>
                  </a:cubicBezTo>
                  <a:lnTo>
                    <a:pt x="173" y="91"/>
                  </a:lnTo>
                  <a:lnTo>
                    <a:pt x="173" y="86"/>
                  </a:lnTo>
                  <a:cubicBezTo>
                    <a:pt x="173" y="86"/>
                    <a:pt x="171" y="85"/>
                    <a:pt x="171" y="83"/>
                  </a:cubicBezTo>
                  <a:lnTo>
                    <a:pt x="171" y="80"/>
                  </a:lnTo>
                  <a:lnTo>
                    <a:pt x="170" y="77"/>
                  </a:lnTo>
                  <a:cubicBezTo>
                    <a:pt x="170" y="76"/>
                    <a:pt x="170" y="75"/>
                    <a:pt x="170" y="75"/>
                  </a:cubicBezTo>
                  <a:lnTo>
                    <a:pt x="168" y="72"/>
                  </a:lnTo>
                  <a:cubicBezTo>
                    <a:pt x="168" y="70"/>
                    <a:pt x="167" y="69"/>
                    <a:pt x="167" y="67"/>
                  </a:cubicBezTo>
                  <a:lnTo>
                    <a:pt x="165" y="66"/>
                  </a:lnTo>
                  <a:cubicBezTo>
                    <a:pt x="165" y="64"/>
                    <a:pt x="164" y="63"/>
                    <a:pt x="164" y="63"/>
                  </a:cubicBezTo>
                  <a:lnTo>
                    <a:pt x="162" y="59"/>
                  </a:lnTo>
                  <a:cubicBezTo>
                    <a:pt x="161" y="57"/>
                    <a:pt x="161" y="56"/>
                    <a:pt x="161" y="56"/>
                  </a:cubicBezTo>
                  <a:cubicBezTo>
                    <a:pt x="160" y="54"/>
                    <a:pt x="158" y="53"/>
                    <a:pt x="158" y="51"/>
                  </a:cubicBezTo>
                  <a:cubicBezTo>
                    <a:pt x="157" y="48"/>
                    <a:pt x="155" y="46"/>
                    <a:pt x="154" y="43"/>
                  </a:cubicBezTo>
                  <a:lnTo>
                    <a:pt x="149" y="37"/>
                  </a:lnTo>
                  <a:lnTo>
                    <a:pt x="147" y="34"/>
                  </a:lnTo>
                  <a:cubicBezTo>
                    <a:pt x="145" y="33"/>
                    <a:pt x="145" y="31"/>
                    <a:pt x="144" y="31"/>
                  </a:cubicBezTo>
                  <a:lnTo>
                    <a:pt x="141" y="28"/>
                  </a:lnTo>
                  <a:lnTo>
                    <a:pt x="139" y="25"/>
                  </a:lnTo>
                  <a:lnTo>
                    <a:pt x="136" y="22"/>
                  </a:lnTo>
                  <a:lnTo>
                    <a:pt x="135" y="19"/>
                  </a:lnTo>
                  <a:cubicBezTo>
                    <a:pt x="133" y="19"/>
                    <a:pt x="132" y="18"/>
                    <a:pt x="132" y="18"/>
                  </a:cubicBezTo>
                  <a:lnTo>
                    <a:pt x="129" y="15"/>
                  </a:lnTo>
                  <a:lnTo>
                    <a:pt x="126" y="14"/>
                  </a:lnTo>
                  <a:lnTo>
                    <a:pt x="123" y="11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5" y="6"/>
                  </a:lnTo>
                  <a:lnTo>
                    <a:pt x="112" y="5"/>
                  </a:lnTo>
                  <a:lnTo>
                    <a:pt x="110" y="4"/>
                  </a:lnTo>
                  <a:lnTo>
                    <a:pt x="107" y="2"/>
                  </a:lnTo>
                  <a:cubicBezTo>
                    <a:pt x="106" y="2"/>
                    <a:pt x="106" y="2"/>
                    <a:pt x="10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1" name="Google Shape;3508;p36"/>
            <p:cNvSpPr/>
            <p:nvPr/>
          </p:nvSpPr>
          <p:spPr>
            <a:xfrm>
              <a:off x="1681925" y="1655775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65" y="1"/>
                  </a:moveTo>
                  <a:lnTo>
                    <a:pt x="0" y="38"/>
                  </a:lnTo>
                  <a:lnTo>
                    <a:pt x="0" y="208"/>
                  </a:lnTo>
                  <a:lnTo>
                    <a:pt x="64" y="17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2" name="Google Shape;3509;p36"/>
            <p:cNvSpPr/>
            <p:nvPr/>
          </p:nvSpPr>
          <p:spPr>
            <a:xfrm>
              <a:off x="1589625" y="1603425"/>
              <a:ext cx="92325" cy="57575"/>
            </a:xfrm>
            <a:custGeom>
              <a:avLst/>
              <a:gdLst/>
              <a:ahLst/>
              <a:cxnLst/>
              <a:rect l="l" t="t" r="r" b="b"/>
              <a:pathLst>
                <a:path w="3693" h="2303" extrusionOk="0">
                  <a:moveTo>
                    <a:pt x="0" y="1"/>
                  </a:moveTo>
                  <a:lnTo>
                    <a:pt x="0" y="170"/>
                  </a:lnTo>
                  <a:lnTo>
                    <a:pt x="129" y="244"/>
                  </a:lnTo>
                  <a:lnTo>
                    <a:pt x="445" y="427"/>
                  </a:lnTo>
                  <a:lnTo>
                    <a:pt x="574" y="503"/>
                  </a:lnTo>
                  <a:lnTo>
                    <a:pt x="891" y="684"/>
                  </a:lnTo>
                  <a:lnTo>
                    <a:pt x="1021" y="759"/>
                  </a:lnTo>
                  <a:lnTo>
                    <a:pt x="1337" y="942"/>
                  </a:lnTo>
                  <a:lnTo>
                    <a:pt x="1466" y="1016"/>
                  </a:lnTo>
                  <a:lnTo>
                    <a:pt x="1782" y="1199"/>
                  </a:lnTo>
                  <a:lnTo>
                    <a:pt x="1911" y="1274"/>
                  </a:lnTo>
                  <a:lnTo>
                    <a:pt x="2228" y="1457"/>
                  </a:lnTo>
                  <a:lnTo>
                    <a:pt x="2358" y="1531"/>
                  </a:lnTo>
                  <a:lnTo>
                    <a:pt x="2673" y="1713"/>
                  </a:lnTo>
                  <a:lnTo>
                    <a:pt x="2803" y="1789"/>
                  </a:lnTo>
                  <a:lnTo>
                    <a:pt x="3119" y="1970"/>
                  </a:lnTo>
                  <a:lnTo>
                    <a:pt x="3248" y="2045"/>
                  </a:lnTo>
                  <a:lnTo>
                    <a:pt x="3564" y="2228"/>
                  </a:lnTo>
                  <a:lnTo>
                    <a:pt x="3692" y="2302"/>
                  </a:lnTo>
                  <a:lnTo>
                    <a:pt x="3692" y="2132"/>
                  </a:lnTo>
                  <a:lnTo>
                    <a:pt x="3564" y="2058"/>
                  </a:lnTo>
                  <a:lnTo>
                    <a:pt x="3248" y="1876"/>
                  </a:lnTo>
                  <a:lnTo>
                    <a:pt x="3119" y="1800"/>
                  </a:lnTo>
                  <a:lnTo>
                    <a:pt x="2803" y="1619"/>
                  </a:lnTo>
                  <a:lnTo>
                    <a:pt x="2674" y="1544"/>
                  </a:lnTo>
                  <a:lnTo>
                    <a:pt x="2358" y="1361"/>
                  </a:lnTo>
                  <a:lnTo>
                    <a:pt x="2229" y="1287"/>
                  </a:lnTo>
                  <a:lnTo>
                    <a:pt x="1913" y="1104"/>
                  </a:lnTo>
                  <a:lnTo>
                    <a:pt x="1782" y="1029"/>
                  </a:lnTo>
                  <a:lnTo>
                    <a:pt x="1466" y="846"/>
                  </a:lnTo>
                  <a:lnTo>
                    <a:pt x="1337" y="772"/>
                  </a:lnTo>
                  <a:lnTo>
                    <a:pt x="1021" y="590"/>
                  </a:lnTo>
                  <a:lnTo>
                    <a:pt x="892" y="514"/>
                  </a:lnTo>
                  <a:lnTo>
                    <a:pt x="576" y="333"/>
                  </a:lnTo>
                  <a:lnTo>
                    <a:pt x="445" y="257"/>
                  </a:lnTo>
                  <a:lnTo>
                    <a:pt x="131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3" name="Google Shape;3510;p36"/>
            <p:cNvSpPr/>
            <p:nvPr/>
          </p:nvSpPr>
          <p:spPr>
            <a:xfrm>
              <a:off x="1678725" y="1653925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6" y="1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3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4" name="Google Shape;3511;p36"/>
            <p:cNvSpPr/>
            <p:nvPr/>
          </p:nvSpPr>
          <p:spPr>
            <a:xfrm>
              <a:off x="1681925" y="1647300"/>
              <a:ext cx="1725" cy="28300"/>
            </a:xfrm>
            <a:custGeom>
              <a:avLst/>
              <a:gdLst/>
              <a:ahLst/>
              <a:cxnLst/>
              <a:rect l="l" t="t" r="r" b="b"/>
              <a:pathLst>
                <a:path w="69" h="1132" extrusionOk="0">
                  <a:moveTo>
                    <a:pt x="68" y="0"/>
                  </a:moveTo>
                  <a:lnTo>
                    <a:pt x="3" y="38"/>
                  </a:lnTo>
                  <a:lnTo>
                    <a:pt x="0" y="1131"/>
                  </a:lnTo>
                  <a:lnTo>
                    <a:pt x="65" y="109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3512;p36"/>
            <p:cNvSpPr/>
            <p:nvPr/>
          </p:nvSpPr>
          <p:spPr>
            <a:xfrm>
              <a:off x="1679425" y="1644425"/>
              <a:ext cx="4175" cy="3850"/>
            </a:xfrm>
            <a:custGeom>
              <a:avLst/>
              <a:gdLst/>
              <a:ahLst/>
              <a:cxnLst/>
              <a:rect l="l" t="t" r="r" b="b"/>
              <a:pathLst>
                <a:path w="167" h="154" extrusionOk="0">
                  <a:moveTo>
                    <a:pt x="5" y="40"/>
                  </a:moveTo>
                  <a:cubicBezTo>
                    <a:pt x="3" y="41"/>
                    <a:pt x="1" y="42"/>
                    <a:pt x="0" y="43"/>
                  </a:cubicBezTo>
                  <a:lnTo>
                    <a:pt x="5" y="40"/>
                  </a:lnTo>
                  <a:close/>
                  <a:moveTo>
                    <a:pt x="74" y="1"/>
                  </a:moveTo>
                  <a:lnTo>
                    <a:pt x="70" y="2"/>
                  </a:lnTo>
                  <a:cubicBezTo>
                    <a:pt x="68" y="2"/>
                    <a:pt x="65" y="4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9"/>
                    <a:pt x="11" y="38"/>
                    <a:pt x="15" y="38"/>
                  </a:cubicBezTo>
                  <a:cubicBezTo>
                    <a:pt x="17" y="38"/>
                    <a:pt x="19" y="38"/>
                    <a:pt x="20" y="39"/>
                  </a:cubicBezTo>
                  <a:cubicBezTo>
                    <a:pt x="25" y="39"/>
                    <a:pt x="29" y="40"/>
                    <a:pt x="32" y="41"/>
                  </a:cubicBezTo>
                  <a:cubicBezTo>
                    <a:pt x="36" y="43"/>
                    <a:pt x="42" y="44"/>
                    <a:pt x="45" y="47"/>
                  </a:cubicBezTo>
                  <a:cubicBezTo>
                    <a:pt x="49" y="50"/>
                    <a:pt x="54" y="53"/>
                    <a:pt x="58" y="56"/>
                  </a:cubicBezTo>
                  <a:cubicBezTo>
                    <a:pt x="61" y="57"/>
                    <a:pt x="62" y="60"/>
                    <a:pt x="64" y="62"/>
                  </a:cubicBezTo>
                  <a:cubicBezTo>
                    <a:pt x="68" y="66"/>
                    <a:pt x="71" y="70"/>
                    <a:pt x="75" y="75"/>
                  </a:cubicBezTo>
                  <a:cubicBezTo>
                    <a:pt x="78" y="79"/>
                    <a:pt x="81" y="85"/>
                    <a:pt x="84" y="89"/>
                  </a:cubicBezTo>
                  <a:cubicBezTo>
                    <a:pt x="87" y="95"/>
                    <a:pt x="90" y="99"/>
                    <a:pt x="91" y="105"/>
                  </a:cubicBezTo>
                  <a:cubicBezTo>
                    <a:pt x="94" y="110"/>
                    <a:pt x="96" y="115"/>
                    <a:pt x="97" y="121"/>
                  </a:cubicBezTo>
                  <a:cubicBezTo>
                    <a:pt x="99" y="126"/>
                    <a:pt x="100" y="131"/>
                    <a:pt x="102" y="137"/>
                  </a:cubicBezTo>
                  <a:cubicBezTo>
                    <a:pt x="102" y="141"/>
                    <a:pt x="103" y="147"/>
                    <a:pt x="103" y="153"/>
                  </a:cubicBezTo>
                  <a:lnTo>
                    <a:pt x="167" y="115"/>
                  </a:lnTo>
                  <a:lnTo>
                    <a:pt x="167" y="112"/>
                  </a:lnTo>
                  <a:cubicBezTo>
                    <a:pt x="167" y="111"/>
                    <a:pt x="167" y="110"/>
                    <a:pt x="167" y="110"/>
                  </a:cubicBezTo>
                  <a:lnTo>
                    <a:pt x="167" y="105"/>
                  </a:lnTo>
                  <a:lnTo>
                    <a:pt x="167" y="102"/>
                  </a:lnTo>
                  <a:lnTo>
                    <a:pt x="167" y="99"/>
                  </a:lnTo>
                  <a:lnTo>
                    <a:pt x="167" y="97"/>
                  </a:lnTo>
                  <a:cubicBezTo>
                    <a:pt x="167" y="95"/>
                    <a:pt x="167" y="94"/>
                    <a:pt x="167" y="92"/>
                  </a:cubicBezTo>
                  <a:lnTo>
                    <a:pt x="167" y="89"/>
                  </a:lnTo>
                  <a:cubicBezTo>
                    <a:pt x="167" y="88"/>
                    <a:pt x="167" y="88"/>
                    <a:pt x="165" y="86"/>
                  </a:cubicBezTo>
                  <a:cubicBezTo>
                    <a:pt x="165" y="85"/>
                    <a:pt x="165" y="85"/>
                    <a:pt x="165" y="83"/>
                  </a:cubicBezTo>
                  <a:cubicBezTo>
                    <a:pt x="165" y="82"/>
                    <a:pt x="165" y="81"/>
                    <a:pt x="165" y="81"/>
                  </a:cubicBezTo>
                  <a:lnTo>
                    <a:pt x="164" y="78"/>
                  </a:lnTo>
                  <a:lnTo>
                    <a:pt x="162" y="73"/>
                  </a:lnTo>
                  <a:cubicBezTo>
                    <a:pt x="162" y="73"/>
                    <a:pt x="161" y="72"/>
                    <a:pt x="161" y="70"/>
                  </a:cubicBezTo>
                  <a:lnTo>
                    <a:pt x="160" y="68"/>
                  </a:lnTo>
                  <a:cubicBezTo>
                    <a:pt x="160" y="68"/>
                    <a:pt x="160" y="66"/>
                    <a:pt x="158" y="65"/>
                  </a:cubicBezTo>
                  <a:lnTo>
                    <a:pt x="157" y="62"/>
                  </a:lnTo>
                  <a:cubicBezTo>
                    <a:pt x="157" y="60"/>
                    <a:pt x="155" y="59"/>
                    <a:pt x="155" y="57"/>
                  </a:cubicBezTo>
                  <a:lnTo>
                    <a:pt x="152" y="53"/>
                  </a:lnTo>
                  <a:lnTo>
                    <a:pt x="148" y="46"/>
                  </a:lnTo>
                  <a:cubicBezTo>
                    <a:pt x="146" y="43"/>
                    <a:pt x="145" y="41"/>
                    <a:pt x="144" y="40"/>
                  </a:cubicBezTo>
                  <a:lnTo>
                    <a:pt x="141" y="36"/>
                  </a:lnTo>
                  <a:cubicBezTo>
                    <a:pt x="141" y="34"/>
                    <a:pt x="139" y="34"/>
                    <a:pt x="139" y="33"/>
                  </a:cubicBezTo>
                  <a:lnTo>
                    <a:pt x="136" y="30"/>
                  </a:lnTo>
                  <a:lnTo>
                    <a:pt x="133" y="27"/>
                  </a:lnTo>
                  <a:lnTo>
                    <a:pt x="132" y="24"/>
                  </a:lnTo>
                  <a:cubicBezTo>
                    <a:pt x="131" y="24"/>
                    <a:pt x="129" y="23"/>
                    <a:pt x="129" y="23"/>
                  </a:cubicBezTo>
                  <a:cubicBezTo>
                    <a:pt x="129" y="21"/>
                    <a:pt x="128" y="20"/>
                    <a:pt x="126" y="20"/>
                  </a:cubicBezTo>
                  <a:lnTo>
                    <a:pt x="123" y="17"/>
                  </a:lnTo>
                  <a:lnTo>
                    <a:pt x="122" y="15"/>
                  </a:lnTo>
                  <a:lnTo>
                    <a:pt x="120" y="15"/>
                  </a:lnTo>
                  <a:lnTo>
                    <a:pt x="117" y="12"/>
                  </a:lnTo>
                  <a:lnTo>
                    <a:pt x="115" y="11"/>
                  </a:lnTo>
                  <a:lnTo>
                    <a:pt x="112" y="10"/>
                  </a:lnTo>
                  <a:lnTo>
                    <a:pt x="110" y="7"/>
                  </a:lnTo>
                  <a:lnTo>
                    <a:pt x="107" y="7"/>
                  </a:lnTo>
                  <a:lnTo>
                    <a:pt x="104" y="5"/>
                  </a:lnTo>
                  <a:lnTo>
                    <a:pt x="102" y="4"/>
                  </a:lnTo>
                  <a:lnTo>
                    <a:pt x="100" y="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6" name="Google Shape;3513;p36"/>
            <p:cNvSpPr/>
            <p:nvPr/>
          </p:nvSpPr>
          <p:spPr>
            <a:xfrm>
              <a:off x="1678700" y="1645225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39" y="1"/>
                  </a:moveTo>
                  <a:cubicBezTo>
                    <a:pt x="17" y="1"/>
                    <a:pt x="3" y="17"/>
                    <a:pt x="3" y="47"/>
                  </a:cubicBezTo>
                  <a:lnTo>
                    <a:pt x="1" y="386"/>
                  </a:lnTo>
                  <a:lnTo>
                    <a:pt x="128" y="460"/>
                  </a:lnTo>
                  <a:lnTo>
                    <a:pt x="128" y="630"/>
                  </a:lnTo>
                  <a:lnTo>
                    <a:pt x="1" y="556"/>
                  </a:lnTo>
                  <a:lnTo>
                    <a:pt x="0" y="1139"/>
                  </a:lnTo>
                  <a:lnTo>
                    <a:pt x="129" y="1214"/>
                  </a:lnTo>
                  <a:lnTo>
                    <a:pt x="132" y="121"/>
                  </a:lnTo>
                  <a:cubicBezTo>
                    <a:pt x="131" y="76"/>
                    <a:pt x="106" y="34"/>
                    <a:pt x="68" y="9"/>
                  </a:cubicBezTo>
                  <a:cubicBezTo>
                    <a:pt x="58" y="4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7" name="Google Shape;3514;p36"/>
            <p:cNvSpPr/>
            <p:nvPr/>
          </p:nvSpPr>
          <p:spPr>
            <a:xfrm>
              <a:off x="17125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" y="1"/>
                  </a:moveTo>
                  <a:lnTo>
                    <a:pt x="1" y="559"/>
                  </a:lnTo>
                  <a:lnTo>
                    <a:pt x="205" y="676"/>
                  </a:lnTo>
                  <a:lnTo>
                    <a:pt x="207" y="11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8" name="Google Shape;3515;p36"/>
            <p:cNvSpPr/>
            <p:nvPr/>
          </p:nvSpPr>
          <p:spPr>
            <a:xfrm>
              <a:off x="17074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06" y="1"/>
                  </a:moveTo>
                  <a:lnTo>
                    <a:pt x="2" y="118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205" y="559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9" name="Google Shape;3516;p36"/>
            <p:cNvSpPr/>
            <p:nvPr/>
          </p:nvSpPr>
          <p:spPr>
            <a:xfrm>
              <a:off x="1703275" y="1508600"/>
              <a:ext cx="18575" cy="10800"/>
            </a:xfrm>
            <a:custGeom>
              <a:avLst/>
              <a:gdLst/>
              <a:ahLst/>
              <a:cxnLst/>
              <a:rect l="l" t="t" r="r" b="b"/>
              <a:pathLst>
                <a:path w="743" h="432" extrusionOk="0">
                  <a:moveTo>
                    <a:pt x="371" y="98"/>
                  </a:moveTo>
                  <a:lnTo>
                    <a:pt x="576" y="215"/>
                  </a:lnTo>
                  <a:lnTo>
                    <a:pt x="371" y="334"/>
                  </a:lnTo>
                  <a:lnTo>
                    <a:pt x="167" y="215"/>
                  </a:lnTo>
                  <a:lnTo>
                    <a:pt x="371" y="98"/>
                  </a:lnTo>
                  <a:close/>
                  <a:moveTo>
                    <a:pt x="370" y="0"/>
                  </a:moveTo>
                  <a:lnTo>
                    <a:pt x="0" y="215"/>
                  </a:lnTo>
                  <a:lnTo>
                    <a:pt x="373" y="431"/>
                  </a:lnTo>
                  <a:lnTo>
                    <a:pt x="743" y="215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3517;p36"/>
            <p:cNvSpPr/>
            <p:nvPr/>
          </p:nvSpPr>
          <p:spPr>
            <a:xfrm>
              <a:off x="1712550" y="1513975"/>
              <a:ext cx="9300" cy="19375"/>
            </a:xfrm>
            <a:custGeom>
              <a:avLst/>
              <a:gdLst/>
              <a:ahLst/>
              <a:cxnLst/>
              <a:rect l="l" t="t" r="r" b="b"/>
              <a:pathLst>
                <a:path w="372" h="775" extrusionOk="0">
                  <a:moveTo>
                    <a:pt x="372" y="0"/>
                  </a:moveTo>
                  <a:lnTo>
                    <a:pt x="2" y="216"/>
                  </a:lnTo>
                  <a:lnTo>
                    <a:pt x="0" y="774"/>
                  </a:lnTo>
                  <a:lnTo>
                    <a:pt x="0" y="774"/>
                  </a:lnTo>
                  <a:lnTo>
                    <a:pt x="370" y="558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3518;p36"/>
            <p:cNvSpPr/>
            <p:nvPr/>
          </p:nvSpPr>
          <p:spPr>
            <a:xfrm>
              <a:off x="1703225" y="1513975"/>
              <a:ext cx="9375" cy="19375"/>
            </a:xfrm>
            <a:custGeom>
              <a:avLst/>
              <a:gdLst/>
              <a:ahLst/>
              <a:cxnLst/>
              <a:rect l="l" t="t" r="r" b="b"/>
              <a:pathLst>
                <a:path w="375" h="775" extrusionOk="0">
                  <a:moveTo>
                    <a:pt x="2" y="0"/>
                  </a:moveTo>
                  <a:lnTo>
                    <a:pt x="1" y="558"/>
                  </a:lnTo>
                  <a:lnTo>
                    <a:pt x="373" y="774"/>
                  </a:lnTo>
                  <a:lnTo>
                    <a:pt x="375" y="2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3519;p36"/>
            <p:cNvSpPr/>
            <p:nvPr/>
          </p:nvSpPr>
          <p:spPr>
            <a:xfrm>
              <a:off x="1695175" y="1517275"/>
              <a:ext cx="17400" cy="21375"/>
            </a:xfrm>
            <a:custGeom>
              <a:avLst/>
              <a:gdLst/>
              <a:ahLst/>
              <a:cxnLst/>
              <a:rect l="l" t="t" r="r" b="b"/>
              <a:pathLst>
                <a:path w="696" h="855" extrusionOk="0">
                  <a:moveTo>
                    <a:pt x="244" y="0"/>
                  </a:moveTo>
                  <a:lnTo>
                    <a:pt x="1" y="293"/>
                  </a:lnTo>
                  <a:lnTo>
                    <a:pt x="695" y="854"/>
                  </a:lnTo>
                  <a:lnTo>
                    <a:pt x="695" y="64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3520;p36"/>
            <p:cNvSpPr/>
            <p:nvPr/>
          </p:nvSpPr>
          <p:spPr>
            <a:xfrm>
              <a:off x="1711375" y="1624925"/>
              <a:ext cx="14275" cy="5625"/>
            </a:xfrm>
            <a:custGeom>
              <a:avLst/>
              <a:gdLst/>
              <a:ahLst/>
              <a:cxnLst/>
              <a:rect l="l" t="t" r="r" b="b"/>
              <a:pathLst>
                <a:path w="571" h="225" extrusionOk="0">
                  <a:moveTo>
                    <a:pt x="569" y="20"/>
                  </a:moveTo>
                  <a:lnTo>
                    <a:pt x="569" y="44"/>
                  </a:lnTo>
                  <a:cubicBezTo>
                    <a:pt x="571" y="40"/>
                    <a:pt x="571" y="37"/>
                    <a:pt x="571" y="34"/>
                  </a:cubicBezTo>
                  <a:cubicBezTo>
                    <a:pt x="571" y="30"/>
                    <a:pt x="571" y="25"/>
                    <a:pt x="569" y="20"/>
                  </a:cubicBezTo>
                  <a:close/>
                  <a:moveTo>
                    <a:pt x="1" y="1"/>
                  </a:moveTo>
                  <a:lnTo>
                    <a:pt x="1" y="38"/>
                  </a:lnTo>
                  <a:cubicBezTo>
                    <a:pt x="1" y="43"/>
                    <a:pt x="1" y="46"/>
                    <a:pt x="1" y="49"/>
                  </a:cubicBezTo>
                  <a:cubicBezTo>
                    <a:pt x="14" y="108"/>
                    <a:pt x="50" y="159"/>
                    <a:pt x="104" y="188"/>
                  </a:cubicBezTo>
                  <a:cubicBezTo>
                    <a:pt x="114" y="194"/>
                    <a:pt x="126" y="199"/>
                    <a:pt x="139" y="204"/>
                  </a:cubicBezTo>
                  <a:cubicBezTo>
                    <a:pt x="149" y="208"/>
                    <a:pt x="159" y="211"/>
                    <a:pt x="168" y="214"/>
                  </a:cubicBezTo>
                  <a:lnTo>
                    <a:pt x="172" y="214"/>
                  </a:lnTo>
                  <a:lnTo>
                    <a:pt x="178" y="215"/>
                  </a:lnTo>
                  <a:cubicBezTo>
                    <a:pt x="184" y="217"/>
                    <a:pt x="188" y="218"/>
                    <a:pt x="194" y="218"/>
                  </a:cubicBezTo>
                  <a:lnTo>
                    <a:pt x="211" y="221"/>
                  </a:lnTo>
                  <a:lnTo>
                    <a:pt x="217" y="221"/>
                  </a:lnTo>
                  <a:cubicBezTo>
                    <a:pt x="226" y="223"/>
                    <a:pt x="233" y="224"/>
                    <a:pt x="242" y="224"/>
                  </a:cubicBezTo>
                  <a:lnTo>
                    <a:pt x="308" y="224"/>
                  </a:lnTo>
                  <a:cubicBezTo>
                    <a:pt x="316" y="224"/>
                    <a:pt x="321" y="224"/>
                    <a:pt x="329" y="223"/>
                  </a:cubicBezTo>
                  <a:lnTo>
                    <a:pt x="339" y="221"/>
                  </a:lnTo>
                  <a:cubicBezTo>
                    <a:pt x="346" y="221"/>
                    <a:pt x="353" y="220"/>
                    <a:pt x="359" y="218"/>
                  </a:cubicBezTo>
                  <a:cubicBezTo>
                    <a:pt x="366" y="218"/>
                    <a:pt x="369" y="218"/>
                    <a:pt x="374" y="217"/>
                  </a:cubicBezTo>
                  <a:lnTo>
                    <a:pt x="388" y="214"/>
                  </a:lnTo>
                  <a:lnTo>
                    <a:pt x="400" y="211"/>
                  </a:lnTo>
                  <a:cubicBezTo>
                    <a:pt x="414" y="208"/>
                    <a:pt x="429" y="204"/>
                    <a:pt x="443" y="199"/>
                  </a:cubicBezTo>
                  <a:lnTo>
                    <a:pt x="451" y="198"/>
                  </a:lnTo>
                  <a:cubicBezTo>
                    <a:pt x="458" y="195"/>
                    <a:pt x="466" y="192"/>
                    <a:pt x="475" y="188"/>
                  </a:cubicBezTo>
                  <a:lnTo>
                    <a:pt x="478" y="186"/>
                  </a:lnTo>
                  <a:cubicBezTo>
                    <a:pt x="484" y="183"/>
                    <a:pt x="491" y="181"/>
                    <a:pt x="495" y="176"/>
                  </a:cubicBezTo>
                  <a:lnTo>
                    <a:pt x="500" y="175"/>
                  </a:lnTo>
                  <a:lnTo>
                    <a:pt x="504" y="170"/>
                  </a:lnTo>
                  <a:cubicBezTo>
                    <a:pt x="510" y="167"/>
                    <a:pt x="516" y="163"/>
                    <a:pt x="522" y="159"/>
                  </a:cubicBezTo>
                  <a:lnTo>
                    <a:pt x="524" y="156"/>
                  </a:lnTo>
                  <a:lnTo>
                    <a:pt x="526" y="154"/>
                  </a:lnTo>
                  <a:cubicBezTo>
                    <a:pt x="529" y="152"/>
                    <a:pt x="532" y="149"/>
                    <a:pt x="535" y="144"/>
                  </a:cubicBezTo>
                  <a:cubicBezTo>
                    <a:pt x="538" y="143"/>
                    <a:pt x="540" y="140"/>
                    <a:pt x="542" y="137"/>
                  </a:cubicBezTo>
                  <a:cubicBezTo>
                    <a:pt x="546" y="131"/>
                    <a:pt x="551" y="125"/>
                    <a:pt x="553" y="120"/>
                  </a:cubicBezTo>
                  <a:lnTo>
                    <a:pt x="555" y="117"/>
                  </a:lnTo>
                  <a:cubicBezTo>
                    <a:pt x="558" y="111"/>
                    <a:pt x="561" y="107"/>
                    <a:pt x="562" y="101"/>
                  </a:cubicBezTo>
                  <a:lnTo>
                    <a:pt x="562" y="99"/>
                  </a:lnTo>
                  <a:cubicBezTo>
                    <a:pt x="562" y="98"/>
                    <a:pt x="564" y="94"/>
                    <a:pt x="565" y="91"/>
                  </a:cubicBezTo>
                  <a:cubicBezTo>
                    <a:pt x="567" y="88"/>
                    <a:pt x="567" y="85"/>
                    <a:pt x="568" y="80"/>
                  </a:cubicBezTo>
                  <a:cubicBezTo>
                    <a:pt x="568" y="80"/>
                    <a:pt x="568" y="80"/>
                    <a:pt x="568" y="79"/>
                  </a:cubicBezTo>
                  <a:cubicBezTo>
                    <a:pt x="568" y="76"/>
                    <a:pt x="568" y="73"/>
                    <a:pt x="569" y="69"/>
                  </a:cubicBezTo>
                  <a:cubicBezTo>
                    <a:pt x="569" y="66"/>
                    <a:pt x="569" y="63"/>
                    <a:pt x="569" y="60"/>
                  </a:cubicBezTo>
                  <a:lnTo>
                    <a:pt x="569" y="44"/>
                  </a:lnTo>
                  <a:cubicBezTo>
                    <a:pt x="568" y="47"/>
                    <a:pt x="567" y="51"/>
                    <a:pt x="567" y="56"/>
                  </a:cubicBezTo>
                  <a:cubicBezTo>
                    <a:pt x="565" y="60"/>
                    <a:pt x="565" y="62"/>
                    <a:pt x="564" y="65"/>
                  </a:cubicBezTo>
                  <a:cubicBezTo>
                    <a:pt x="561" y="70"/>
                    <a:pt x="558" y="76"/>
                    <a:pt x="555" y="82"/>
                  </a:cubicBezTo>
                  <a:lnTo>
                    <a:pt x="555" y="83"/>
                  </a:lnTo>
                  <a:cubicBezTo>
                    <a:pt x="552" y="91"/>
                    <a:pt x="548" y="96"/>
                    <a:pt x="543" y="102"/>
                  </a:cubicBezTo>
                  <a:cubicBezTo>
                    <a:pt x="540" y="105"/>
                    <a:pt x="538" y="107"/>
                    <a:pt x="536" y="109"/>
                  </a:cubicBezTo>
                  <a:cubicBezTo>
                    <a:pt x="532" y="114"/>
                    <a:pt x="529" y="117"/>
                    <a:pt x="524" y="120"/>
                  </a:cubicBezTo>
                  <a:lnTo>
                    <a:pt x="522" y="123"/>
                  </a:lnTo>
                  <a:cubicBezTo>
                    <a:pt x="517" y="127"/>
                    <a:pt x="511" y="131"/>
                    <a:pt x="506" y="136"/>
                  </a:cubicBezTo>
                  <a:cubicBezTo>
                    <a:pt x="503" y="137"/>
                    <a:pt x="501" y="138"/>
                    <a:pt x="500" y="138"/>
                  </a:cubicBezTo>
                  <a:cubicBezTo>
                    <a:pt x="493" y="144"/>
                    <a:pt x="485" y="149"/>
                    <a:pt x="477" y="152"/>
                  </a:cubicBezTo>
                  <a:lnTo>
                    <a:pt x="475" y="153"/>
                  </a:lnTo>
                  <a:cubicBezTo>
                    <a:pt x="465" y="157"/>
                    <a:pt x="453" y="162"/>
                    <a:pt x="443" y="165"/>
                  </a:cubicBezTo>
                  <a:cubicBezTo>
                    <a:pt x="429" y="169"/>
                    <a:pt x="414" y="172"/>
                    <a:pt x="400" y="176"/>
                  </a:cubicBezTo>
                  <a:lnTo>
                    <a:pt x="388" y="178"/>
                  </a:lnTo>
                  <a:cubicBezTo>
                    <a:pt x="378" y="181"/>
                    <a:pt x="368" y="182"/>
                    <a:pt x="359" y="183"/>
                  </a:cubicBezTo>
                  <a:cubicBezTo>
                    <a:pt x="349" y="185"/>
                    <a:pt x="345" y="185"/>
                    <a:pt x="339" y="186"/>
                  </a:cubicBezTo>
                  <a:cubicBezTo>
                    <a:pt x="327" y="188"/>
                    <a:pt x="317" y="188"/>
                    <a:pt x="307" y="189"/>
                  </a:cubicBezTo>
                  <a:lnTo>
                    <a:pt x="252" y="189"/>
                  </a:lnTo>
                  <a:cubicBezTo>
                    <a:pt x="239" y="189"/>
                    <a:pt x="227" y="188"/>
                    <a:pt x="216" y="185"/>
                  </a:cubicBezTo>
                  <a:lnTo>
                    <a:pt x="211" y="185"/>
                  </a:lnTo>
                  <a:cubicBezTo>
                    <a:pt x="200" y="183"/>
                    <a:pt x="189" y="182"/>
                    <a:pt x="178" y="179"/>
                  </a:cubicBezTo>
                  <a:lnTo>
                    <a:pt x="172" y="178"/>
                  </a:lnTo>
                  <a:cubicBezTo>
                    <a:pt x="160" y="175"/>
                    <a:pt x="149" y="170"/>
                    <a:pt x="139" y="166"/>
                  </a:cubicBezTo>
                  <a:cubicBezTo>
                    <a:pt x="126" y="162"/>
                    <a:pt x="114" y="156"/>
                    <a:pt x="104" y="150"/>
                  </a:cubicBezTo>
                  <a:cubicBezTo>
                    <a:pt x="50" y="121"/>
                    <a:pt x="14" y="70"/>
                    <a:pt x="2" y="11"/>
                  </a:cubicBezTo>
                  <a:cubicBezTo>
                    <a:pt x="1" y="8"/>
                    <a:pt x="1" y="5"/>
                    <a:pt x="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3521;p36"/>
            <p:cNvSpPr/>
            <p:nvPr/>
          </p:nvSpPr>
          <p:spPr>
            <a:xfrm>
              <a:off x="1711200" y="1623125"/>
              <a:ext cx="15100" cy="6575"/>
            </a:xfrm>
            <a:custGeom>
              <a:avLst/>
              <a:gdLst/>
              <a:ahLst/>
              <a:cxnLst/>
              <a:rect l="l" t="t" r="r" b="b"/>
              <a:pathLst>
                <a:path w="604" h="263" extrusionOk="0">
                  <a:moveTo>
                    <a:pt x="497" y="0"/>
                  </a:moveTo>
                  <a:cubicBezTo>
                    <a:pt x="479" y="0"/>
                    <a:pt x="460" y="6"/>
                    <a:pt x="439" y="19"/>
                  </a:cubicBezTo>
                  <a:cubicBezTo>
                    <a:pt x="399" y="43"/>
                    <a:pt x="345" y="50"/>
                    <a:pt x="289" y="50"/>
                  </a:cubicBezTo>
                  <a:cubicBezTo>
                    <a:pt x="213" y="50"/>
                    <a:pt x="134" y="38"/>
                    <a:pt x="78" y="38"/>
                  </a:cubicBezTo>
                  <a:cubicBezTo>
                    <a:pt x="30" y="38"/>
                    <a:pt x="1" y="47"/>
                    <a:pt x="8" y="83"/>
                  </a:cubicBezTo>
                  <a:cubicBezTo>
                    <a:pt x="20" y="142"/>
                    <a:pt x="57" y="193"/>
                    <a:pt x="109" y="222"/>
                  </a:cubicBezTo>
                  <a:cubicBezTo>
                    <a:pt x="157" y="249"/>
                    <a:pt x="217" y="263"/>
                    <a:pt x="283" y="263"/>
                  </a:cubicBezTo>
                  <a:cubicBezTo>
                    <a:pt x="335" y="263"/>
                    <a:pt x="392" y="254"/>
                    <a:pt x="449" y="237"/>
                  </a:cubicBezTo>
                  <a:cubicBezTo>
                    <a:pt x="604" y="192"/>
                    <a:pt x="603" y="48"/>
                    <a:pt x="534" y="10"/>
                  </a:cubicBezTo>
                  <a:cubicBezTo>
                    <a:pt x="523" y="4"/>
                    <a:pt x="511" y="0"/>
                    <a:pt x="4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3522;p36"/>
            <p:cNvSpPr/>
            <p:nvPr/>
          </p:nvSpPr>
          <p:spPr>
            <a:xfrm>
              <a:off x="1724550" y="1633225"/>
              <a:ext cx="9800" cy="5450"/>
            </a:xfrm>
            <a:custGeom>
              <a:avLst/>
              <a:gdLst/>
              <a:ahLst/>
              <a:cxnLst/>
              <a:rect l="l" t="t" r="r" b="b"/>
              <a:pathLst>
                <a:path w="392" h="218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15" y="214"/>
                    <a:pt x="134" y="218"/>
                    <a:pt x="154" y="218"/>
                  </a:cubicBezTo>
                  <a:cubicBezTo>
                    <a:pt x="246" y="218"/>
                    <a:pt x="355" y="125"/>
                    <a:pt x="386" y="88"/>
                  </a:cubicBezTo>
                  <a:cubicBezTo>
                    <a:pt x="390" y="83"/>
                    <a:pt x="392" y="78"/>
                    <a:pt x="392" y="73"/>
                  </a:cubicBezTo>
                  <a:lnTo>
                    <a:pt x="392" y="12"/>
                  </a:lnTo>
                  <a:cubicBezTo>
                    <a:pt x="392" y="17"/>
                    <a:pt x="389" y="23"/>
                    <a:pt x="386" y="27"/>
                  </a:cubicBezTo>
                  <a:cubicBezTo>
                    <a:pt x="354" y="64"/>
                    <a:pt x="245" y="158"/>
                    <a:pt x="153" y="158"/>
                  </a:cubicBezTo>
                  <a:cubicBezTo>
                    <a:pt x="134" y="158"/>
                    <a:pt x="115" y="154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3523;p36"/>
            <p:cNvSpPr/>
            <p:nvPr/>
          </p:nvSpPr>
          <p:spPr>
            <a:xfrm>
              <a:off x="1734325" y="1633525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1" y="0"/>
                  </a:moveTo>
                  <a:lnTo>
                    <a:pt x="1" y="61"/>
                  </a:lnTo>
                  <a:lnTo>
                    <a:pt x="1" y="6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3524;p36"/>
            <p:cNvSpPr/>
            <p:nvPr/>
          </p:nvSpPr>
          <p:spPr>
            <a:xfrm>
              <a:off x="1734325" y="1633525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3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3525;p36"/>
            <p:cNvSpPr/>
            <p:nvPr/>
          </p:nvSpPr>
          <p:spPr>
            <a:xfrm>
              <a:off x="1734325" y="1633600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4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3526;p36"/>
            <p:cNvSpPr/>
            <p:nvPr/>
          </p:nvSpPr>
          <p:spPr>
            <a:xfrm>
              <a:off x="1734250" y="1633675"/>
              <a:ext cx="75" cy="1600"/>
            </a:xfrm>
            <a:custGeom>
              <a:avLst/>
              <a:gdLst/>
              <a:ahLst/>
              <a:cxnLst/>
              <a:rect l="l" t="t" r="r" b="b"/>
              <a:pathLst>
                <a:path w="3" h="64" extrusionOk="0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lnTo>
                    <a:pt x="1" y="64"/>
                  </a:lnTo>
                  <a:lnTo>
                    <a:pt x="2" y="6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3527;p36"/>
            <p:cNvSpPr/>
            <p:nvPr/>
          </p:nvSpPr>
          <p:spPr>
            <a:xfrm>
              <a:off x="1734225" y="1633775"/>
              <a:ext cx="50" cy="1625"/>
            </a:xfrm>
            <a:custGeom>
              <a:avLst/>
              <a:gdLst/>
              <a:ahLst/>
              <a:cxnLst/>
              <a:rect l="l" t="t" r="r" b="b"/>
              <a:pathLst>
                <a:path w="2" h="65" extrusionOk="0">
                  <a:moveTo>
                    <a:pt x="2" y="1"/>
                  </a:moveTo>
                  <a:cubicBezTo>
                    <a:pt x="2" y="2"/>
                    <a:pt x="1" y="3"/>
                    <a:pt x="1" y="5"/>
                  </a:cubicBezTo>
                  <a:lnTo>
                    <a:pt x="1" y="64"/>
                  </a:lnTo>
                  <a:cubicBezTo>
                    <a:pt x="1" y="63"/>
                    <a:pt x="2" y="61"/>
                    <a:pt x="2" y="6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3528;p36"/>
            <p:cNvSpPr/>
            <p:nvPr/>
          </p:nvSpPr>
          <p:spPr>
            <a:xfrm>
              <a:off x="1733525" y="1633875"/>
              <a:ext cx="700" cy="2200"/>
            </a:xfrm>
            <a:custGeom>
              <a:avLst/>
              <a:gdLst/>
              <a:ahLst/>
              <a:cxnLst/>
              <a:rect l="l" t="t" r="r" b="b"/>
              <a:pathLst>
                <a:path w="28" h="88" extrusionOk="0">
                  <a:moveTo>
                    <a:pt x="27" y="1"/>
                  </a:moveTo>
                  <a:cubicBezTo>
                    <a:pt x="18" y="11"/>
                    <a:pt x="10" y="20"/>
                    <a:pt x="1" y="27"/>
                  </a:cubicBezTo>
                  <a:lnTo>
                    <a:pt x="1" y="88"/>
                  </a:lnTo>
                  <a:cubicBezTo>
                    <a:pt x="10" y="79"/>
                    <a:pt x="18" y="70"/>
                    <a:pt x="27" y="62"/>
                  </a:cubicBezTo>
                  <a:lnTo>
                    <a:pt x="27" y="6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3529;p36"/>
            <p:cNvSpPr/>
            <p:nvPr/>
          </p:nvSpPr>
          <p:spPr>
            <a:xfrm>
              <a:off x="1731425" y="1634525"/>
              <a:ext cx="2125" cy="3125"/>
            </a:xfrm>
            <a:custGeom>
              <a:avLst/>
              <a:gdLst/>
              <a:ahLst/>
              <a:cxnLst/>
              <a:rect l="l" t="t" r="r" b="b"/>
              <a:pathLst>
                <a:path w="85" h="125" extrusionOk="0">
                  <a:moveTo>
                    <a:pt x="85" y="1"/>
                  </a:moveTo>
                  <a:cubicBezTo>
                    <a:pt x="59" y="26"/>
                    <a:pt x="31" y="46"/>
                    <a:pt x="1" y="65"/>
                  </a:cubicBezTo>
                  <a:lnTo>
                    <a:pt x="1" y="124"/>
                  </a:lnTo>
                  <a:cubicBezTo>
                    <a:pt x="31" y="107"/>
                    <a:pt x="59" y="85"/>
                    <a:pt x="85" y="62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3530;p36"/>
            <p:cNvSpPr/>
            <p:nvPr/>
          </p:nvSpPr>
          <p:spPr>
            <a:xfrm>
              <a:off x="1729775" y="1636125"/>
              <a:ext cx="1675" cy="2350"/>
            </a:xfrm>
            <a:custGeom>
              <a:avLst/>
              <a:gdLst/>
              <a:ahLst/>
              <a:cxnLst/>
              <a:rect l="l" t="t" r="r" b="b"/>
              <a:pathLst>
                <a:path w="67" h="94" extrusionOk="0">
                  <a:moveTo>
                    <a:pt x="67" y="1"/>
                  </a:moveTo>
                  <a:cubicBezTo>
                    <a:pt x="47" y="14"/>
                    <a:pt x="23" y="24"/>
                    <a:pt x="0" y="33"/>
                  </a:cubicBezTo>
                  <a:lnTo>
                    <a:pt x="0" y="94"/>
                  </a:lnTo>
                  <a:cubicBezTo>
                    <a:pt x="23" y="85"/>
                    <a:pt x="47" y="75"/>
                    <a:pt x="67" y="62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3531;p36"/>
            <p:cNvSpPr/>
            <p:nvPr/>
          </p:nvSpPr>
          <p:spPr>
            <a:xfrm>
              <a:off x="1729075" y="1636900"/>
              <a:ext cx="725" cy="1725"/>
            </a:xfrm>
            <a:custGeom>
              <a:avLst/>
              <a:gdLst/>
              <a:ahLst/>
              <a:cxnLst/>
              <a:rect l="l" t="t" r="r" b="b"/>
              <a:pathLst>
                <a:path w="29" h="69" extrusionOk="0">
                  <a:moveTo>
                    <a:pt x="28" y="0"/>
                  </a:moveTo>
                  <a:cubicBezTo>
                    <a:pt x="19" y="3"/>
                    <a:pt x="9" y="6"/>
                    <a:pt x="1" y="7"/>
                  </a:cubicBezTo>
                  <a:lnTo>
                    <a:pt x="1" y="68"/>
                  </a:lnTo>
                  <a:cubicBezTo>
                    <a:pt x="9" y="67"/>
                    <a:pt x="19" y="64"/>
                    <a:pt x="28" y="61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3532;p36"/>
            <p:cNvSpPr/>
            <p:nvPr/>
          </p:nvSpPr>
          <p:spPr>
            <a:xfrm>
              <a:off x="1728750" y="1637075"/>
              <a:ext cx="350" cy="1625"/>
            </a:xfrm>
            <a:custGeom>
              <a:avLst/>
              <a:gdLst/>
              <a:ahLst/>
              <a:cxnLst/>
              <a:rect l="l" t="t" r="r" b="b"/>
              <a:pathLst>
                <a:path w="14" h="65" extrusionOk="0">
                  <a:moveTo>
                    <a:pt x="14" y="0"/>
                  </a:moveTo>
                  <a:lnTo>
                    <a:pt x="1" y="3"/>
                  </a:lnTo>
                  <a:lnTo>
                    <a:pt x="1" y="64"/>
                  </a:lnTo>
                  <a:cubicBezTo>
                    <a:pt x="5" y="63"/>
                    <a:pt x="9" y="61"/>
                    <a:pt x="14" y="6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3533;p36"/>
            <p:cNvSpPr/>
            <p:nvPr/>
          </p:nvSpPr>
          <p:spPr>
            <a:xfrm>
              <a:off x="1728500" y="1637150"/>
              <a:ext cx="275" cy="1550"/>
            </a:xfrm>
            <a:custGeom>
              <a:avLst/>
              <a:gdLst/>
              <a:ahLst/>
              <a:cxnLst/>
              <a:rect l="l" t="t" r="r" b="b"/>
              <a:pathLst>
                <a:path w="11" h="62" extrusionOk="0">
                  <a:moveTo>
                    <a:pt x="0" y="0"/>
                  </a:moveTo>
                  <a:lnTo>
                    <a:pt x="0" y="61"/>
                  </a:lnTo>
                  <a:lnTo>
                    <a:pt x="11" y="6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3534;p36"/>
            <p:cNvSpPr/>
            <p:nvPr/>
          </p:nvSpPr>
          <p:spPr>
            <a:xfrm>
              <a:off x="1728325" y="1637150"/>
              <a:ext cx="225" cy="1550"/>
            </a:xfrm>
            <a:custGeom>
              <a:avLst/>
              <a:gdLst/>
              <a:ahLst/>
              <a:cxnLst/>
              <a:rect l="l" t="t" r="r" b="b"/>
              <a:pathLst>
                <a:path w="9" h="62" extrusionOk="0">
                  <a:moveTo>
                    <a:pt x="0" y="0"/>
                  </a:moveTo>
                  <a:lnTo>
                    <a:pt x="0" y="61"/>
                  </a:lnTo>
                  <a:lnTo>
                    <a:pt x="9" y="6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3535;p36"/>
            <p:cNvSpPr/>
            <p:nvPr/>
          </p:nvSpPr>
          <p:spPr>
            <a:xfrm>
              <a:off x="1728100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8" y="6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3536;p36"/>
            <p:cNvSpPr/>
            <p:nvPr/>
          </p:nvSpPr>
          <p:spPr>
            <a:xfrm>
              <a:off x="1727925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7" y="6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3537;p36"/>
            <p:cNvSpPr/>
            <p:nvPr/>
          </p:nvSpPr>
          <p:spPr>
            <a:xfrm>
              <a:off x="1727775" y="1637100"/>
              <a:ext cx="175" cy="1550"/>
            </a:xfrm>
            <a:custGeom>
              <a:avLst/>
              <a:gdLst/>
              <a:ahLst/>
              <a:cxnLst/>
              <a:rect l="l" t="t" r="r" b="b"/>
              <a:pathLst>
                <a:path w="7" h="62" extrusionOk="0">
                  <a:moveTo>
                    <a:pt x="0" y="1"/>
                  </a:moveTo>
                  <a:lnTo>
                    <a:pt x="0" y="60"/>
                  </a:lnTo>
                  <a:lnTo>
                    <a:pt x="6" y="6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3538;p36"/>
            <p:cNvSpPr/>
            <p:nvPr/>
          </p:nvSpPr>
          <p:spPr>
            <a:xfrm>
              <a:off x="1727550" y="1637050"/>
              <a:ext cx="250" cy="1575"/>
            </a:xfrm>
            <a:custGeom>
              <a:avLst/>
              <a:gdLst/>
              <a:ahLst/>
              <a:cxnLst/>
              <a:rect l="l" t="t" r="r" b="b"/>
              <a:pathLst>
                <a:path w="10" h="63" extrusionOk="0">
                  <a:moveTo>
                    <a:pt x="1" y="0"/>
                  </a:moveTo>
                  <a:lnTo>
                    <a:pt x="1" y="61"/>
                  </a:lnTo>
                  <a:cubicBezTo>
                    <a:pt x="4" y="61"/>
                    <a:pt x="7" y="62"/>
                    <a:pt x="9" y="62"/>
                  </a:cubicBezTo>
                  <a:lnTo>
                    <a:pt x="9" y="3"/>
                  </a:ln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3539;p36"/>
            <p:cNvSpPr/>
            <p:nvPr/>
          </p:nvSpPr>
          <p:spPr>
            <a:xfrm>
              <a:off x="1727300" y="1636975"/>
              <a:ext cx="275" cy="1600"/>
            </a:xfrm>
            <a:custGeom>
              <a:avLst/>
              <a:gdLst/>
              <a:ahLst/>
              <a:cxnLst/>
              <a:rect l="l" t="t" r="r" b="b"/>
              <a:pathLst>
                <a:path w="11" h="64" extrusionOk="0">
                  <a:moveTo>
                    <a:pt x="1" y="0"/>
                  </a:moveTo>
                  <a:lnTo>
                    <a:pt x="1" y="61"/>
                  </a:lnTo>
                  <a:cubicBezTo>
                    <a:pt x="3" y="62"/>
                    <a:pt x="6" y="62"/>
                    <a:pt x="11" y="64"/>
                  </a:cubicBezTo>
                  <a:lnTo>
                    <a:pt x="1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3540;p36"/>
            <p:cNvSpPr/>
            <p:nvPr/>
          </p:nvSpPr>
          <p:spPr>
            <a:xfrm>
              <a:off x="1724550" y="1633225"/>
              <a:ext cx="2775" cy="5300"/>
            </a:xfrm>
            <a:custGeom>
              <a:avLst/>
              <a:gdLst/>
              <a:ahLst/>
              <a:cxnLst/>
              <a:rect l="l" t="t" r="r" b="b"/>
              <a:pathLst>
                <a:path w="111" h="212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02" y="207"/>
                    <a:pt x="106" y="208"/>
                    <a:pt x="111" y="211"/>
                  </a:cubicBezTo>
                  <a:lnTo>
                    <a:pt x="111" y="150"/>
                  </a:lnTo>
                  <a:cubicBezTo>
                    <a:pt x="106" y="149"/>
                    <a:pt x="102" y="146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3541;p36"/>
            <p:cNvSpPr/>
            <p:nvPr/>
          </p:nvSpPr>
          <p:spPr>
            <a:xfrm>
              <a:off x="1722550" y="1631075"/>
              <a:ext cx="12075" cy="6125"/>
            </a:xfrm>
            <a:custGeom>
              <a:avLst/>
              <a:gdLst/>
              <a:ahLst/>
              <a:cxnLst/>
              <a:rect l="l" t="t" r="r" b="b"/>
              <a:pathLst>
                <a:path w="483" h="245" extrusionOk="0">
                  <a:moveTo>
                    <a:pt x="239" y="1"/>
                  </a:moveTo>
                  <a:cubicBezTo>
                    <a:pt x="1" y="1"/>
                    <a:pt x="77" y="162"/>
                    <a:pt x="172" y="226"/>
                  </a:cubicBezTo>
                  <a:lnTo>
                    <a:pt x="178" y="230"/>
                  </a:lnTo>
                  <a:cubicBezTo>
                    <a:pt x="195" y="240"/>
                    <a:pt x="214" y="244"/>
                    <a:pt x="233" y="244"/>
                  </a:cubicBezTo>
                  <a:cubicBezTo>
                    <a:pt x="325" y="244"/>
                    <a:pt x="434" y="150"/>
                    <a:pt x="466" y="113"/>
                  </a:cubicBezTo>
                  <a:cubicBezTo>
                    <a:pt x="482" y="94"/>
                    <a:pt x="465" y="72"/>
                    <a:pt x="431" y="55"/>
                  </a:cubicBezTo>
                  <a:cubicBezTo>
                    <a:pt x="376" y="24"/>
                    <a:pt x="317" y="7"/>
                    <a:pt x="254" y="1"/>
                  </a:cubicBezTo>
                  <a:cubicBezTo>
                    <a:pt x="249" y="1"/>
                    <a:pt x="244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3542;p36"/>
            <p:cNvSpPr/>
            <p:nvPr/>
          </p:nvSpPr>
          <p:spPr>
            <a:xfrm>
              <a:off x="1730025" y="1644225"/>
              <a:ext cx="10500" cy="2325"/>
            </a:xfrm>
            <a:custGeom>
              <a:avLst/>
              <a:gdLst/>
              <a:ahLst/>
              <a:cxnLst/>
              <a:rect l="l" t="t" r="r" b="b"/>
              <a:pathLst>
                <a:path w="420" h="93" extrusionOk="0">
                  <a:moveTo>
                    <a:pt x="2" y="4"/>
                  </a:moveTo>
                  <a:cubicBezTo>
                    <a:pt x="1" y="8"/>
                    <a:pt x="1" y="11"/>
                    <a:pt x="2" y="13"/>
                  </a:cubicBezTo>
                  <a:lnTo>
                    <a:pt x="2" y="13"/>
                  </a:lnTo>
                  <a:lnTo>
                    <a:pt x="2" y="4"/>
                  </a:lnTo>
                  <a:close/>
                  <a:moveTo>
                    <a:pt x="416" y="0"/>
                  </a:moveTo>
                  <a:lnTo>
                    <a:pt x="416" y="16"/>
                  </a:lnTo>
                  <a:lnTo>
                    <a:pt x="416" y="16"/>
                  </a:lnTo>
                  <a:cubicBezTo>
                    <a:pt x="417" y="15"/>
                    <a:pt x="417" y="14"/>
                    <a:pt x="418" y="13"/>
                  </a:cubicBezTo>
                  <a:cubicBezTo>
                    <a:pt x="418" y="12"/>
                    <a:pt x="419" y="10"/>
                    <a:pt x="419" y="7"/>
                  </a:cubicBezTo>
                  <a:cubicBezTo>
                    <a:pt x="419" y="4"/>
                    <a:pt x="419" y="2"/>
                    <a:pt x="419" y="0"/>
                  </a:cubicBezTo>
                  <a:close/>
                  <a:moveTo>
                    <a:pt x="2" y="13"/>
                  </a:moveTo>
                  <a:lnTo>
                    <a:pt x="2" y="47"/>
                  </a:lnTo>
                  <a:cubicBezTo>
                    <a:pt x="0" y="54"/>
                    <a:pt x="3" y="62"/>
                    <a:pt x="8" y="68"/>
                  </a:cubicBezTo>
                  <a:cubicBezTo>
                    <a:pt x="10" y="71"/>
                    <a:pt x="13" y="73"/>
                    <a:pt x="16" y="76"/>
                  </a:cubicBezTo>
                  <a:cubicBezTo>
                    <a:pt x="19" y="77"/>
                    <a:pt x="22" y="78"/>
                    <a:pt x="25" y="80"/>
                  </a:cubicBezTo>
                  <a:lnTo>
                    <a:pt x="28" y="80"/>
                  </a:lnTo>
                  <a:lnTo>
                    <a:pt x="32" y="81"/>
                  </a:lnTo>
                  <a:lnTo>
                    <a:pt x="38" y="83"/>
                  </a:lnTo>
                  <a:lnTo>
                    <a:pt x="45" y="86"/>
                  </a:lnTo>
                  <a:lnTo>
                    <a:pt x="50" y="87"/>
                  </a:lnTo>
                  <a:lnTo>
                    <a:pt x="53" y="87"/>
                  </a:lnTo>
                  <a:lnTo>
                    <a:pt x="63" y="89"/>
                  </a:lnTo>
                  <a:lnTo>
                    <a:pt x="73" y="90"/>
                  </a:lnTo>
                  <a:lnTo>
                    <a:pt x="80" y="90"/>
                  </a:lnTo>
                  <a:lnTo>
                    <a:pt x="103" y="93"/>
                  </a:lnTo>
                  <a:lnTo>
                    <a:pt x="253" y="93"/>
                  </a:lnTo>
                  <a:lnTo>
                    <a:pt x="266" y="91"/>
                  </a:lnTo>
                  <a:lnTo>
                    <a:pt x="286" y="90"/>
                  </a:lnTo>
                  <a:lnTo>
                    <a:pt x="299" y="90"/>
                  </a:lnTo>
                  <a:lnTo>
                    <a:pt x="312" y="89"/>
                  </a:lnTo>
                  <a:lnTo>
                    <a:pt x="325" y="87"/>
                  </a:lnTo>
                  <a:lnTo>
                    <a:pt x="338" y="84"/>
                  </a:lnTo>
                  <a:lnTo>
                    <a:pt x="345" y="83"/>
                  </a:lnTo>
                  <a:lnTo>
                    <a:pt x="351" y="83"/>
                  </a:lnTo>
                  <a:lnTo>
                    <a:pt x="360" y="80"/>
                  </a:lnTo>
                  <a:cubicBezTo>
                    <a:pt x="364" y="80"/>
                    <a:pt x="369" y="78"/>
                    <a:pt x="372" y="77"/>
                  </a:cubicBezTo>
                  <a:lnTo>
                    <a:pt x="380" y="76"/>
                  </a:lnTo>
                  <a:lnTo>
                    <a:pt x="385" y="74"/>
                  </a:lnTo>
                  <a:cubicBezTo>
                    <a:pt x="387" y="73"/>
                    <a:pt x="390" y="73"/>
                    <a:pt x="393" y="71"/>
                  </a:cubicBezTo>
                  <a:cubicBezTo>
                    <a:pt x="396" y="70"/>
                    <a:pt x="399" y="68"/>
                    <a:pt x="402" y="67"/>
                  </a:cubicBezTo>
                  <a:lnTo>
                    <a:pt x="406" y="65"/>
                  </a:lnTo>
                  <a:lnTo>
                    <a:pt x="409" y="61"/>
                  </a:lnTo>
                  <a:cubicBezTo>
                    <a:pt x="411" y="61"/>
                    <a:pt x="411" y="61"/>
                    <a:pt x="411" y="60"/>
                  </a:cubicBezTo>
                  <a:cubicBezTo>
                    <a:pt x="412" y="60"/>
                    <a:pt x="412" y="60"/>
                    <a:pt x="412" y="58"/>
                  </a:cubicBezTo>
                  <a:lnTo>
                    <a:pt x="414" y="58"/>
                  </a:lnTo>
                  <a:cubicBezTo>
                    <a:pt x="414" y="58"/>
                    <a:pt x="415" y="57"/>
                    <a:pt x="416" y="55"/>
                  </a:cubicBezTo>
                  <a:lnTo>
                    <a:pt x="416" y="52"/>
                  </a:lnTo>
                  <a:cubicBezTo>
                    <a:pt x="416" y="52"/>
                    <a:pt x="416" y="51"/>
                    <a:pt x="416" y="49"/>
                  </a:cubicBezTo>
                  <a:cubicBezTo>
                    <a:pt x="416" y="49"/>
                    <a:pt x="416" y="49"/>
                    <a:pt x="416" y="48"/>
                  </a:cubicBezTo>
                  <a:cubicBezTo>
                    <a:pt x="416" y="47"/>
                    <a:pt x="416" y="45"/>
                    <a:pt x="416" y="42"/>
                  </a:cubicBezTo>
                  <a:lnTo>
                    <a:pt x="416" y="16"/>
                  </a:lnTo>
                  <a:lnTo>
                    <a:pt x="416" y="16"/>
                  </a:lnTo>
                  <a:cubicBezTo>
                    <a:pt x="416" y="17"/>
                    <a:pt x="415" y="18"/>
                    <a:pt x="414" y="19"/>
                  </a:cubicBezTo>
                  <a:lnTo>
                    <a:pt x="412" y="20"/>
                  </a:lnTo>
                  <a:cubicBezTo>
                    <a:pt x="411" y="22"/>
                    <a:pt x="409" y="23"/>
                    <a:pt x="408" y="25"/>
                  </a:cubicBezTo>
                  <a:cubicBezTo>
                    <a:pt x="403" y="28"/>
                    <a:pt x="399" y="29"/>
                    <a:pt x="395" y="31"/>
                  </a:cubicBezTo>
                  <a:lnTo>
                    <a:pt x="393" y="31"/>
                  </a:lnTo>
                  <a:cubicBezTo>
                    <a:pt x="389" y="32"/>
                    <a:pt x="386" y="33"/>
                    <a:pt x="382" y="35"/>
                  </a:cubicBezTo>
                  <a:lnTo>
                    <a:pt x="373" y="38"/>
                  </a:lnTo>
                  <a:cubicBezTo>
                    <a:pt x="369" y="39"/>
                    <a:pt x="366" y="39"/>
                    <a:pt x="361" y="41"/>
                  </a:cubicBezTo>
                  <a:lnTo>
                    <a:pt x="353" y="42"/>
                  </a:lnTo>
                  <a:lnTo>
                    <a:pt x="340" y="45"/>
                  </a:lnTo>
                  <a:lnTo>
                    <a:pt x="327" y="47"/>
                  </a:lnTo>
                  <a:lnTo>
                    <a:pt x="314" y="48"/>
                  </a:lnTo>
                  <a:lnTo>
                    <a:pt x="299" y="49"/>
                  </a:lnTo>
                  <a:lnTo>
                    <a:pt x="286" y="51"/>
                  </a:lnTo>
                  <a:lnTo>
                    <a:pt x="267" y="52"/>
                  </a:lnTo>
                  <a:lnTo>
                    <a:pt x="253" y="54"/>
                  </a:lnTo>
                  <a:cubicBezTo>
                    <a:pt x="247" y="54"/>
                    <a:pt x="240" y="54"/>
                    <a:pt x="234" y="55"/>
                  </a:cubicBezTo>
                  <a:lnTo>
                    <a:pt x="147" y="55"/>
                  </a:lnTo>
                  <a:cubicBezTo>
                    <a:pt x="140" y="55"/>
                    <a:pt x="134" y="55"/>
                    <a:pt x="126" y="54"/>
                  </a:cubicBezTo>
                  <a:lnTo>
                    <a:pt x="118" y="54"/>
                  </a:lnTo>
                  <a:lnTo>
                    <a:pt x="103" y="52"/>
                  </a:lnTo>
                  <a:cubicBezTo>
                    <a:pt x="96" y="52"/>
                    <a:pt x="89" y="51"/>
                    <a:pt x="82" y="51"/>
                  </a:cubicBezTo>
                  <a:lnTo>
                    <a:pt x="73" y="49"/>
                  </a:lnTo>
                  <a:lnTo>
                    <a:pt x="64" y="48"/>
                  </a:lnTo>
                  <a:lnTo>
                    <a:pt x="50" y="45"/>
                  </a:lnTo>
                  <a:lnTo>
                    <a:pt x="45" y="44"/>
                  </a:lnTo>
                  <a:cubicBezTo>
                    <a:pt x="41" y="42"/>
                    <a:pt x="37" y="42"/>
                    <a:pt x="32" y="41"/>
                  </a:cubicBezTo>
                  <a:lnTo>
                    <a:pt x="28" y="39"/>
                  </a:lnTo>
                  <a:cubicBezTo>
                    <a:pt x="25" y="38"/>
                    <a:pt x="21" y="36"/>
                    <a:pt x="16" y="33"/>
                  </a:cubicBezTo>
                  <a:cubicBezTo>
                    <a:pt x="13" y="32"/>
                    <a:pt x="10" y="29"/>
                    <a:pt x="8" y="26"/>
                  </a:cubicBezTo>
                  <a:cubicBezTo>
                    <a:pt x="5" y="23"/>
                    <a:pt x="3" y="18"/>
                    <a:pt x="2" y="1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3543;p36"/>
            <p:cNvSpPr/>
            <p:nvPr/>
          </p:nvSpPr>
          <p:spPr>
            <a:xfrm>
              <a:off x="1729375" y="1640525"/>
              <a:ext cx="11825" cy="5100"/>
            </a:xfrm>
            <a:custGeom>
              <a:avLst/>
              <a:gdLst/>
              <a:ahLst/>
              <a:cxnLst/>
              <a:rect l="l" t="t" r="r" b="b"/>
              <a:pathLst>
                <a:path w="473" h="204" extrusionOk="0">
                  <a:moveTo>
                    <a:pt x="242" y="0"/>
                  </a:moveTo>
                  <a:cubicBezTo>
                    <a:pt x="89" y="0"/>
                    <a:pt x="1" y="135"/>
                    <a:pt x="32" y="174"/>
                  </a:cubicBezTo>
                  <a:cubicBezTo>
                    <a:pt x="35" y="177"/>
                    <a:pt x="38" y="180"/>
                    <a:pt x="41" y="181"/>
                  </a:cubicBezTo>
                  <a:cubicBezTo>
                    <a:pt x="68" y="197"/>
                    <a:pt x="136" y="204"/>
                    <a:pt x="209" y="204"/>
                  </a:cubicBezTo>
                  <a:cubicBezTo>
                    <a:pt x="302" y="204"/>
                    <a:pt x="403" y="192"/>
                    <a:pt x="432" y="173"/>
                  </a:cubicBezTo>
                  <a:cubicBezTo>
                    <a:pt x="473" y="145"/>
                    <a:pt x="413" y="68"/>
                    <a:pt x="342" y="28"/>
                  </a:cubicBezTo>
                  <a:cubicBezTo>
                    <a:pt x="321" y="15"/>
                    <a:pt x="297" y="6"/>
                    <a:pt x="271" y="2"/>
                  </a:cubicBezTo>
                  <a:cubicBezTo>
                    <a:pt x="261" y="1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3544;p36"/>
            <p:cNvSpPr/>
            <p:nvPr/>
          </p:nvSpPr>
          <p:spPr>
            <a:xfrm>
              <a:off x="1696225" y="16548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130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3545;p36"/>
            <p:cNvSpPr/>
            <p:nvPr/>
          </p:nvSpPr>
          <p:spPr>
            <a:xfrm>
              <a:off x="1694600" y="1655750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7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3546;p36"/>
            <p:cNvSpPr/>
            <p:nvPr/>
          </p:nvSpPr>
          <p:spPr>
            <a:xfrm>
              <a:off x="1694600" y="16538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3547;p36"/>
            <p:cNvSpPr/>
            <p:nvPr/>
          </p:nvSpPr>
          <p:spPr>
            <a:xfrm>
              <a:off x="1707375" y="164837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129" y="1"/>
                  </a:moveTo>
                  <a:lnTo>
                    <a:pt x="0" y="75"/>
                  </a:lnTo>
                  <a:lnTo>
                    <a:pt x="1" y="659"/>
                  </a:lnTo>
                  <a:lnTo>
                    <a:pt x="132" y="58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3548;p36"/>
            <p:cNvSpPr/>
            <p:nvPr/>
          </p:nvSpPr>
          <p:spPr>
            <a:xfrm>
              <a:off x="1705775" y="164930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0" y="0"/>
                  </a:moveTo>
                  <a:lnTo>
                    <a:pt x="2" y="585"/>
                  </a:lnTo>
                  <a:lnTo>
                    <a:pt x="65" y="622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3549;p36"/>
            <p:cNvSpPr/>
            <p:nvPr/>
          </p:nvSpPr>
          <p:spPr>
            <a:xfrm>
              <a:off x="1705775" y="16474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29" y="0"/>
                  </a:moveTo>
                  <a:lnTo>
                    <a:pt x="0" y="74"/>
                  </a:lnTo>
                  <a:lnTo>
                    <a:pt x="64" y="112"/>
                  </a:lnTo>
                  <a:lnTo>
                    <a:pt x="193" y="38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3550;p36"/>
            <p:cNvSpPr/>
            <p:nvPr/>
          </p:nvSpPr>
          <p:spPr>
            <a:xfrm>
              <a:off x="1716900" y="164287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0" y="0"/>
                  </a:moveTo>
                  <a:lnTo>
                    <a:pt x="2" y="585"/>
                  </a:lnTo>
                  <a:lnTo>
                    <a:pt x="67" y="62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3551;p36"/>
            <p:cNvSpPr/>
            <p:nvPr/>
          </p:nvSpPr>
          <p:spPr>
            <a:xfrm>
              <a:off x="1716900" y="1641925"/>
              <a:ext cx="3250" cy="1925"/>
            </a:xfrm>
            <a:custGeom>
              <a:avLst/>
              <a:gdLst/>
              <a:ahLst/>
              <a:cxnLst/>
              <a:rect l="l" t="t" r="r" b="b"/>
              <a:pathLst>
                <a:path w="130" h="77" extrusionOk="0">
                  <a:moveTo>
                    <a:pt x="66" y="1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3552;p36"/>
            <p:cNvSpPr/>
            <p:nvPr/>
          </p:nvSpPr>
          <p:spPr>
            <a:xfrm>
              <a:off x="1718500" y="16377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3553;p36"/>
            <p:cNvSpPr/>
            <p:nvPr/>
          </p:nvSpPr>
          <p:spPr>
            <a:xfrm>
              <a:off x="1716900" y="1637700"/>
              <a:ext cx="3250" cy="1900"/>
            </a:xfrm>
            <a:custGeom>
              <a:avLst/>
              <a:gdLst/>
              <a:ahLst/>
              <a:cxnLst/>
              <a:rect l="l" t="t" r="r" b="b"/>
              <a:pathLst>
                <a:path w="130" h="76" extrusionOk="0">
                  <a:moveTo>
                    <a:pt x="64" y="0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3554;p36"/>
            <p:cNvSpPr/>
            <p:nvPr/>
          </p:nvSpPr>
          <p:spPr>
            <a:xfrm>
              <a:off x="1716850" y="163015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3555;p36"/>
            <p:cNvSpPr/>
            <p:nvPr/>
          </p:nvSpPr>
          <p:spPr>
            <a:xfrm>
              <a:off x="1718450" y="16271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8"/>
                  </a:lnTo>
                  <a:cubicBezTo>
                    <a:pt x="74" y="42"/>
                    <a:pt x="83" y="39"/>
                    <a:pt x="92" y="39"/>
                  </a:cubicBezTo>
                  <a:cubicBezTo>
                    <a:pt x="99" y="39"/>
                    <a:pt x="106" y="40"/>
                    <a:pt x="112" y="43"/>
                  </a:cubicBezTo>
                  <a:lnTo>
                    <a:pt x="47" y="6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3556;p36"/>
            <p:cNvSpPr/>
            <p:nvPr/>
          </p:nvSpPr>
          <p:spPr>
            <a:xfrm>
              <a:off x="1718450" y="162725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1" y="1"/>
                  </a:moveTo>
                  <a:cubicBezTo>
                    <a:pt x="7" y="2"/>
                    <a:pt x="4" y="3"/>
                    <a:pt x="1" y="5"/>
                  </a:cubicBezTo>
                  <a:lnTo>
                    <a:pt x="66" y="43"/>
                  </a:lnTo>
                  <a:cubicBezTo>
                    <a:pt x="69" y="40"/>
                    <a:pt x="72" y="38"/>
                    <a:pt x="75" y="38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3557;p36"/>
            <p:cNvSpPr/>
            <p:nvPr/>
          </p:nvSpPr>
          <p:spPr>
            <a:xfrm>
              <a:off x="1718700" y="162717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1" y="4"/>
                  </a:cubicBezTo>
                  <a:lnTo>
                    <a:pt x="65" y="41"/>
                  </a:lnTo>
                  <a:lnTo>
                    <a:pt x="72" y="3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3558;p36"/>
            <p:cNvSpPr/>
            <p:nvPr/>
          </p:nvSpPr>
          <p:spPr>
            <a:xfrm>
              <a:off x="1718900" y="16271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cubicBezTo>
                    <a:pt x="4" y="0"/>
                    <a:pt x="2" y="2"/>
                    <a:pt x="0" y="2"/>
                  </a:cubicBezTo>
                  <a:lnTo>
                    <a:pt x="64" y="39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3559;p36"/>
            <p:cNvSpPr/>
            <p:nvPr/>
          </p:nvSpPr>
          <p:spPr>
            <a:xfrm>
              <a:off x="1719025" y="162715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3560;p36"/>
            <p:cNvSpPr/>
            <p:nvPr/>
          </p:nvSpPr>
          <p:spPr>
            <a:xfrm>
              <a:off x="1719150" y="162715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0" y="0"/>
                  </a:moveTo>
                  <a:lnTo>
                    <a:pt x="66" y="38"/>
                  </a:lnTo>
                  <a:cubicBezTo>
                    <a:pt x="66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69" y="37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3561;p36"/>
            <p:cNvSpPr/>
            <p:nvPr/>
          </p:nvSpPr>
          <p:spPr>
            <a:xfrm>
              <a:off x="1719250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6" y="38"/>
                  </a:lnTo>
                  <a:lnTo>
                    <a:pt x="66" y="36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3562;p36"/>
            <p:cNvSpPr/>
            <p:nvPr/>
          </p:nvSpPr>
          <p:spPr>
            <a:xfrm>
              <a:off x="1719375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4" y="36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3563;p36"/>
            <p:cNvSpPr/>
            <p:nvPr/>
          </p:nvSpPr>
          <p:spPr>
            <a:xfrm>
              <a:off x="1719425" y="16271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1" y="1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3564;p36"/>
            <p:cNvSpPr/>
            <p:nvPr/>
          </p:nvSpPr>
          <p:spPr>
            <a:xfrm>
              <a:off x="1719550" y="1627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lnTo>
                    <a:pt x="3" y="4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0" y="1"/>
                  </a:lnTo>
                  <a:close/>
                  <a:moveTo>
                    <a:pt x="55" y="33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3565;p36"/>
            <p:cNvSpPr/>
            <p:nvPr/>
          </p:nvSpPr>
          <p:spPr>
            <a:xfrm>
              <a:off x="1719625" y="162725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1"/>
                  </a:moveTo>
                  <a:lnTo>
                    <a:pt x="64" y="38"/>
                  </a:lnTo>
                  <a:lnTo>
                    <a:pt x="64" y="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3566;p36"/>
            <p:cNvSpPr/>
            <p:nvPr/>
          </p:nvSpPr>
          <p:spPr>
            <a:xfrm>
              <a:off x="1709000" y="163862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6" y="1"/>
                  </a:moveTo>
                  <a:lnTo>
                    <a:pt x="0" y="184"/>
                  </a:lnTo>
                  <a:lnTo>
                    <a:pt x="64" y="221"/>
                  </a:lnTo>
                  <a:lnTo>
                    <a:pt x="380" y="3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3567;p36"/>
            <p:cNvSpPr/>
            <p:nvPr/>
          </p:nvSpPr>
          <p:spPr>
            <a:xfrm>
              <a:off x="1718500" y="1628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6" y="34"/>
                    <a:pt x="2" y="75"/>
                    <a:pt x="0" y="120"/>
                  </a:cubicBezTo>
                  <a:lnTo>
                    <a:pt x="0" y="459"/>
                  </a:lnTo>
                  <a:lnTo>
                    <a:pt x="65" y="423"/>
                  </a:lnTo>
                  <a:lnTo>
                    <a:pt x="65" y="591"/>
                  </a:lnTo>
                  <a:lnTo>
                    <a:pt x="0" y="629"/>
                  </a:lnTo>
                  <a:lnTo>
                    <a:pt x="3" y="1213"/>
                  </a:lnTo>
                  <a:lnTo>
                    <a:pt x="132" y="1138"/>
                  </a:lnTo>
                  <a:lnTo>
                    <a:pt x="129" y="46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3568;p36"/>
            <p:cNvSpPr/>
            <p:nvPr/>
          </p:nvSpPr>
          <p:spPr>
            <a:xfrm>
              <a:off x="1716850" y="1627350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5" y="1"/>
                  </a:moveTo>
                  <a:cubicBezTo>
                    <a:pt x="27" y="26"/>
                    <a:pt x="4" y="68"/>
                    <a:pt x="1" y="113"/>
                  </a:cubicBezTo>
                  <a:lnTo>
                    <a:pt x="65" y="150"/>
                  </a:lnTo>
                  <a:cubicBezTo>
                    <a:pt x="68" y="104"/>
                    <a:pt x="92" y="63"/>
                    <a:pt x="130" y="39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3569;p36"/>
            <p:cNvSpPr/>
            <p:nvPr/>
          </p:nvSpPr>
          <p:spPr>
            <a:xfrm>
              <a:off x="1716850" y="1629825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2" y="0"/>
                  </a:moveTo>
                  <a:cubicBezTo>
                    <a:pt x="1" y="5"/>
                    <a:pt x="1" y="9"/>
                    <a:pt x="1" y="14"/>
                  </a:cubicBezTo>
                  <a:lnTo>
                    <a:pt x="65" y="51"/>
                  </a:lnTo>
                  <a:lnTo>
                    <a:pt x="66" y="51"/>
                  </a:lnTo>
                  <a:cubicBezTo>
                    <a:pt x="66" y="47"/>
                    <a:pt x="66" y="43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3570;p36"/>
            <p:cNvSpPr/>
            <p:nvPr/>
          </p:nvSpPr>
          <p:spPr>
            <a:xfrm>
              <a:off x="1716900" y="1629600"/>
              <a:ext cx="1650" cy="1200"/>
            </a:xfrm>
            <a:custGeom>
              <a:avLst/>
              <a:gdLst/>
              <a:ahLst/>
              <a:cxnLst/>
              <a:rect l="l" t="t" r="r" b="b"/>
              <a:pathLst>
                <a:path w="66" h="48" extrusionOk="0">
                  <a:moveTo>
                    <a:pt x="0" y="1"/>
                  </a:moveTo>
                  <a:cubicBezTo>
                    <a:pt x="0" y="4"/>
                    <a:pt x="0" y="7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3571;p36"/>
            <p:cNvSpPr/>
            <p:nvPr/>
          </p:nvSpPr>
          <p:spPr>
            <a:xfrm>
              <a:off x="1716925" y="16294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3"/>
                    <a:pt x="68" y="40"/>
                    <a:pt x="68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3572;p36"/>
            <p:cNvSpPr/>
            <p:nvPr/>
          </p:nvSpPr>
          <p:spPr>
            <a:xfrm>
              <a:off x="1716975" y="16292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5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3573;p36"/>
            <p:cNvSpPr/>
            <p:nvPr/>
          </p:nvSpPr>
          <p:spPr>
            <a:xfrm>
              <a:off x="1717000" y="16291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2" y="5"/>
                    <a:pt x="1" y="6"/>
                  </a:cubicBezTo>
                  <a:lnTo>
                    <a:pt x="66" y="44"/>
                  </a:lnTo>
                  <a:cubicBezTo>
                    <a:pt x="66" y="43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3574;p36"/>
            <p:cNvSpPr/>
            <p:nvPr/>
          </p:nvSpPr>
          <p:spPr>
            <a:xfrm>
              <a:off x="1717075" y="16289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1" y="5"/>
                    <a:pt x="1" y="6"/>
                  </a:cubicBezTo>
                  <a:lnTo>
                    <a:pt x="64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3575;p36"/>
            <p:cNvSpPr/>
            <p:nvPr/>
          </p:nvSpPr>
          <p:spPr>
            <a:xfrm>
              <a:off x="1717125" y="16288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3" y="2"/>
                    <a:pt x="0" y="5"/>
                    <a:pt x="0" y="7"/>
                  </a:cubicBezTo>
                  <a:lnTo>
                    <a:pt x="65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3576;p36"/>
            <p:cNvSpPr/>
            <p:nvPr/>
          </p:nvSpPr>
          <p:spPr>
            <a:xfrm>
              <a:off x="1717175" y="16286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3577;p36"/>
            <p:cNvSpPr/>
            <p:nvPr/>
          </p:nvSpPr>
          <p:spPr>
            <a:xfrm>
              <a:off x="1717250" y="1628550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8" y="40"/>
                    <a:pt x="69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3578;p36"/>
            <p:cNvSpPr/>
            <p:nvPr/>
          </p:nvSpPr>
          <p:spPr>
            <a:xfrm>
              <a:off x="1717325" y="16284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4" y="2"/>
                    <a:pt x="2" y="4"/>
                    <a:pt x="1" y="7"/>
                  </a:cubicBezTo>
                  <a:lnTo>
                    <a:pt x="66" y="44"/>
                  </a:lnTo>
                  <a:cubicBezTo>
                    <a:pt x="66" y="42"/>
                    <a:pt x="67" y="40"/>
                    <a:pt x="69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3579;p36"/>
            <p:cNvSpPr/>
            <p:nvPr/>
          </p:nvSpPr>
          <p:spPr>
            <a:xfrm>
              <a:off x="1717450" y="16282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3580;p36"/>
            <p:cNvSpPr/>
            <p:nvPr/>
          </p:nvSpPr>
          <p:spPr>
            <a:xfrm>
              <a:off x="1717525" y="1628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3581;p36"/>
            <p:cNvSpPr/>
            <p:nvPr/>
          </p:nvSpPr>
          <p:spPr>
            <a:xfrm>
              <a:off x="1717625" y="162797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" y="1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3582;p36"/>
            <p:cNvSpPr/>
            <p:nvPr/>
          </p:nvSpPr>
          <p:spPr>
            <a:xfrm>
              <a:off x="1717775" y="1627750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lnTo>
                    <a:pt x="71" y="39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3583;p36"/>
            <p:cNvSpPr/>
            <p:nvPr/>
          </p:nvSpPr>
          <p:spPr>
            <a:xfrm>
              <a:off x="1717950" y="1627350"/>
              <a:ext cx="2150" cy="1375"/>
            </a:xfrm>
            <a:custGeom>
              <a:avLst/>
              <a:gdLst/>
              <a:ahLst/>
              <a:cxnLst/>
              <a:rect l="l" t="t" r="r" b="b"/>
              <a:pathLst>
                <a:path w="86" h="55" extrusionOk="0">
                  <a:moveTo>
                    <a:pt x="21" y="1"/>
                  </a:moveTo>
                  <a:cubicBezTo>
                    <a:pt x="13" y="5"/>
                    <a:pt x="6" y="11"/>
                    <a:pt x="0" y="18"/>
                  </a:cubicBezTo>
                  <a:lnTo>
                    <a:pt x="64" y="55"/>
                  </a:lnTo>
                  <a:cubicBezTo>
                    <a:pt x="70" y="49"/>
                    <a:pt x="77" y="43"/>
                    <a:pt x="86" y="39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3584;p36"/>
            <p:cNvSpPr/>
            <p:nvPr/>
          </p:nvSpPr>
          <p:spPr>
            <a:xfrm>
              <a:off x="1705725" y="16432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131" y="1"/>
                  </a:moveTo>
                  <a:lnTo>
                    <a:pt x="1" y="74"/>
                  </a:lnTo>
                  <a:lnTo>
                    <a:pt x="66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3585;p36"/>
            <p:cNvSpPr/>
            <p:nvPr/>
          </p:nvSpPr>
          <p:spPr>
            <a:xfrm>
              <a:off x="1697825" y="164505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6" y="221"/>
                  </a:lnTo>
                  <a:lnTo>
                    <a:pt x="382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3586;p36"/>
            <p:cNvSpPr/>
            <p:nvPr/>
          </p:nvSpPr>
          <p:spPr>
            <a:xfrm>
              <a:off x="1694600" y="16496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4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3587;p36"/>
            <p:cNvSpPr/>
            <p:nvPr/>
          </p:nvSpPr>
          <p:spPr>
            <a:xfrm>
              <a:off x="1685100" y="1660300"/>
              <a:ext cx="3250" cy="1875"/>
            </a:xfrm>
            <a:custGeom>
              <a:avLst/>
              <a:gdLst/>
              <a:ahLst/>
              <a:cxnLst/>
              <a:rect l="l" t="t" r="r" b="b"/>
              <a:pathLst>
                <a:path w="130" h="75" extrusionOk="0">
                  <a:moveTo>
                    <a:pt x="66" y="1"/>
                  </a:moveTo>
                  <a:lnTo>
                    <a:pt x="1" y="39"/>
                  </a:lnTo>
                  <a:lnTo>
                    <a:pt x="64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3588;p36"/>
            <p:cNvSpPr/>
            <p:nvPr/>
          </p:nvSpPr>
          <p:spPr>
            <a:xfrm>
              <a:off x="1686700" y="1651500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7" y="1"/>
                  </a:moveTo>
                  <a:lnTo>
                    <a:pt x="0" y="183"/>
                  </a:lnTo>
                  <a:lnTo>
                    <a:pt x="66" y="221"/>
                  </a:lnTo>
                  <a:lnTo>
                    <a:pt x="380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3589;p36"/>
            <p:cNvSpPr/>
            <p:nvPr/>
          </p:nvSpPr>
          <p:spPr>
            <a:xfrm>
              <a:off x="1685075" y="1657025"/>
              <a:ext cx="1650" cy="5150"/>
            </a:xfrm>
            <a:custGeom>
              <a:avLst/>
              <a:gdLst/>
              <a:ahLst/>
              <a:cxnLst/>
              <a:rect l="l" t="t" r="r" b="b"/>
              <a:pathLst>
                <a:path w="66" h="206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6"/>
                  </a:lnTo>
                  <a:lnTo>
                    <a:pt x="65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3590;p36"/>
            <p:cNvSpPr/>
            <p:nvPr/>
          </p:nvSpPr>
          <p:spPr>
            <a:xfrm>
              <a:off x="1686700" y="1638625"/>
              <a:ext cx="33450" cy="23550"/>
            </a:xfrm>
            <a:custGeom>
              <a:avLst/>
              <a:gdLst/>
              <a:ahLst/>
              <a:cxnLst/>
              <a:rect l="l" t="t" r="r" b="b"/>
              <a:pathLst>
                <a:path w="1338" h="942" extrusionOk="0">
                  <a:moveTo>
                    <a:pt x="1337" y="1"/>
                  </a:moveTo>
                  <a:lnTo>
                    <a:pt x="1272" y="39"/>
                  </a:lnTo>
                  <a:lnTo>
                    <a:pt x="956" y="221"/>
                  </a:lnTo>
                  <a:lnTo>
                    <a:pt x="827" y="295"/>
                  </a:lnTo>
                  <a:lnTo>
                    <a:pt x="511" y="478"/>
                  </a:lnTo>
                  <a:lnTo>
                    <a:pt x="380" y="553"/>
                  </a:lnTo>
                  <a:lnTo>
                    <a:pt x="66" y="736"/>
                  </a:lnTo>
                  <a:lnTo>
                    <a:pt x="0" y="772"/>
                  </a:lnTo>
                  <a:lnTo>
                    <a:pt x="0" y="942"/>
                  </a:lnTo>
                  <a:lnTo>
                    <a:pt x="66" y="904"/>
                  </a:lnTo>
                  <a:lnTo>
                    <a:pt x="382" y="723"/>
                  </a:lnTo>
                  <a:lnTo>
                    <a:pt x="511" y="648"/>
                  </a:lnTo>
                  <a:lnTo>
                    <a:pt x="827" y="465"/>
                  </a:lnTo>
                  <a:lnTo>
                    <a:pt x="956" y="391"/>
                  </a:lnTo>
                  <a:lnTo>
                    <a:pt x="1272" y="208"/>
                  </a:lnTo>
                  <a:lnTo>
                    <a:pt x="1337" y="170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3591;p36"/>
            <p:cNvSpPr/>
            <p:nvPr/>
          </p:nvSpPr>
          <p:spPr>
            <a:xfrm>
              <a:off x="1685075" y="16560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0" y="38"/>
                  </a:lnTo>
                  <a:lnTo>
                    <a:pt x="65" y="74"/>
                  </a:lnTo>
                  <a:lnTo>
                    <a:pt x="131" y="3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3592;p36"/>
            <p:cNvSpPr/>
            <p:nvPr/>
          </p:nvSpPr>
          <p:spPr>
            <a:xfrm>
              <a:off x="1683425" y="1649425"/>
              <a:ext cx="1750" cy="28275"/>
            </a:xfrm>
            <a:custGeom>
              <a:avLst/>
              <a:gdLst/>
              <a:ahLst/>
              <a:cxnLst/>
              <a:rect l="l" t="t" r="r" b="b"/>
              <a:pathLst>
                <a:path w="70" h="1131" extrusionOk="0">
                  <a:moveTo>
                    <a:pt x="1" y="1"/>
                  </a:moveTo>
                  <a:lnTo>
                    <a:pt x="4" y="1094"/>
                  </a:lnTo>
                  <a:lnTo>
                    <a:pt x="69" y="1131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3593;p36"/>
            <p:cNvSpPr/>
            <p:nvPr/>
          </p:nvSpPr>
          <p:spPr>
            <a:xfrm>
              <a:off x="1685075" y="164645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6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6"/>
                  </a:lnTo>
                  <a:cubicBezTo>
                    <a:pt x="72" y="41"/>
                    <a:pt x="82" y="38"/>
                    <a:pt x="91" y="38"/>
                  </a:cubicBezTo>
                  <a:cubicBezTo>
                    <a:pt x="98" y="38"/>
                    <a:pt x="104" y="39"/>
                    <a:pt x="110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3594;p36"/>
            <p:cNvSpPr/>
            <p:nvPr/>
          </p:nvSpPr>
          <p:spPr>
            <a:xfrm>
              <a:off x="1685075" y="1646525"/>
              <a:ext cx="1825" cy="1075"/>
            </a:xfrm>
            <a:custGeom>
              <a:avLst/>
              <a:gdLst/>
              <a:ahLst/>
              <a:cxnLst/>
              <a:rect l="l" t="t" r="r" b="b"/>
              <a:pathLst>
                <a:path w="73" h="43" extrusionOk="0">
                  <a:moveTo>
                    <a:pt x="9" y="1"/>
                  </a:moveTo>
                  <a:cubicBezTo>
                    <a:pt x="6" y="2"/>
                    <a:pt x="3" y="4"/>
                    <a:pt x="0" y="5"/>
                  </a:cubicBezTo>
                  <a:lnTo>
                    <a:pt x="64" y="43"/>
                  </a:lnTo>
                  <a:cubicBezTo>
                    <a:pt x="67" y="42"/>
                    <a:pt x="70" y="40"/>
                    <a:pt x="73" y="39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3595;p36"/>
            <p:cNvSpPr/>
            <p:nvPr/>
          </p:nvSpPr>
          <p:spPr>
            <a:xfrm>
              <a:off x="1685275" y="16464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5" y="0"/>
                    <a:pt x="4" y="1"/>
                    <a:pt x="1" y="3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3596;p36"/>
            <p:cNvSpPr/>
            <p:nvPr/>
          </p:nvSpPr>
          <p:spPr>
            <a:xfrm>
              <a:off x="1685475" y="1646425"/>
              <a:ext cx="1800" cy="1000"/>
            </a:xfrm>
            <a:custGeom>
              <a:avLst/>
              <a:gdLst/>
              <a:ahLst/>
              <a:cxnLst/>
              <a:rect l="l" t="t" r="r" b="b"/>
              <a:pathLst>
                <a:path w="72" h="40" extrusionOk="0">
                  <a:moveTo>
                    <a:pt x="6" y="1"/>
                  </a:moveTo>
                  <a:cubicBezTo>
                    <a:pt x="5" y="2"/>
                    <a:pt x="2" y="2"/>
                    <a:pt x="0" y="2"/>
                  </a:cubicBezTo>
                  <a:lnTo>
                    <a:pt x="65" y="40"/>
                  </a:lnTo>
                  <a:lnTo>
                    <a:pt x="71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3597;p36"/>
            <p:cNvSpPr/>
            <p:nvPr/>
          </p:nvSpPr>
          <p:spPr>
            <a:xfrm>
              <a:off x="1685600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3598;p36"/>
            <p:cNvSpPr/>
            <p:nvPr/>
          </p:nvSpPr>
          <p:spPr>
            <a:xfrm>
              <a:off x="1685725" y="164642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3599;p36"/>
            <p:cNvSpPr/>
            <p:nvPr/>
          </p:nvSpPr>
          <p:spPr>
            <a:xfrm>
              <a:off x="1685825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3600;p36"/>
            <p:cNvSpPr/>
            <p:nvPr/>
          </p:nvSpPr>
          <p:spPr>
            <a:xfrm>
              <a:off x="1685950" y="16464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3601;p36"/>
            <p:cNvSpPr/>
            <p:nvPr/>
          </p:nvSpPr>
          <p:spPr>
            <a:xfrm>
              <a:off x="1686050" y="164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0" y="0"/>
                  </a:moveTo>
                  <a:lnTo>
                    <a:pt x="64" y="38"/>
                  </a:lnTo>
                  <a:lnTo>
                    <a:pt x="67" y="39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5" name="Google Shape;3602;p36"/>
            <p:cNvSpPr/>
            <p:nvPr/>
          </p:nvSpPr>
          <p:spPr>
            <a:xfrm>
              <a:off x="1686125" y="1646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6" y="38"/>
                  </a:lnTo>
                  <a:lnTo>
                    <a:pt x="68" y="40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6" name="Google Shape;3603;p36"/>
            <p:cNvSpPr/>
            <p:nvPr/>
          </p:nvSpPr>
          <p:spPr>
            <a:xfrm>
              <a:off x="1686200" y="16465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5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5" y="39"/>
                  </a:lnTo>
                  <a:lnTo>
                    <a:pt x="65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" name="Google Shape;3604;p36"/>
            <p:cNvSpPr/>
            <p:nvPr/>
          </p:nvSpPr>
          <p:spPr>
            <a:xfrm>
              <a:off x="1685025" y="1647375"/>
              <a:ext cx="3375" cy="30325"/>
            </a:xfrm>
            <a:custGeom>
              <a:avLst/>
              <a:gdLst/>
              <a:ahLst/>
              <a:cxnLst/>
              <a:rect l="l" t="t" r="r" b="b"/>
              <a:pathLst>
                <a:path w="135" h="1213" extrusionOk="0">
                  <a:moveTo>
                    <a:pt x="96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8" y="34"/>
                    <a:pt x="4" y="74"/>
                    <a:pt x="1" y="119"/>
                  </a:cubicBezTo>
                  <a:lnTo>
                    <a:pt x="4" y="1213"/>
                  </a:lnTo>
                  <a:lnTo>
                    <a:pt x="134" y="1137"/>
                  </a:lnTo>
                  <a:lnTo>
                    <a:pt x="133" y="554"/>
                  </a:lnTo>
                  <a:lnTo>
                    <a:pt x="67" y="592"/>
                  </a:lnTo>
                  <a:lnTo>
                    <a:pt x="67" y="422"/>
                  </a:lnTo>
                  <a:lnTo>
                    <a:pt x="133" y="385"/>
                  </a:lnTo>
                  <a:lnTo>
                    <a:pt x="131" y="45"/>
                  </a:lnTo>
                  <a:cubicBezTo>
                    <a:pt x="131" y="17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" name="Google Shape;3605;p36"/>
            <p:cNvSpPr/>
            <p:nvPr/>
          </p:nvSpPr>
          <p:spPr>
            <a:xfrm>
              <a:off x="1683425" y="1646650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0"/>
                  </a:moveTo>
                  <a:cubicBezTo>
                    <a:pt x="27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8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3606;p36"/>
            <p:cNvSpPr/>
            <p:nvPr/>
          </p:nvSpPr>
          <p:spPr>
            <a:xfrm>
              <a:off x="1683425" y="1649100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5" y="47"/>
                    <a:pt x="65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3607;p36"/>
            <p:cNvSpPr/>
            <p:nvPr/>
          </p:nvSpPr>
          <p:spPr>
            <a:xfrm>
              <a:off x="1683475" y="1648900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0"/>
                  </a:moveTo>
                  <a:cubicBezTo>
                    <a:pt x="0" y="3"/>
                    <a:pt x="0" y="6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3608;p36"/>
            <p:cNvSpPr/>
            <p:nvPr/>
          </p:nvSpPr>
          <p:spPr>
            <a:xfrm>
              <a:off x="1683500" y="16487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1"/>
                  </a:moveTo>
                  <a:cubicBezTo>
                    <a:pt x="2" y="4"/>
                    <a:pt x="1" y="7"/>
                    <a:pt x="1" y="8"/>
                  </a:cubicBezTo>
                  <a:lnTo>
                    <a:pt x="65" y="46"/>
                  </a:lnTo>
                  <a:cubicBezTo>
                    <a:pt x="66" y="43"/>
                    <a:pt x="66" y="42"/>
                    <a:pt x="66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3609;p36"/>
            <p:cNvSpPr/>
            <p:nvPr/>
          </p:nvSpPr>
          <p:spPr>
            <a:xfrm>
              <a:off x="1683550" y="16485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3610;p36"/>
            <p:cNvSpPr/>
            <p:nvPr/>
          </p:nvSpPr>
          <p:spPr>
            <a:xfrm>
              <a:off x="1683575" y="16483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lnTo>
                    <a:pt x="67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3611;p36"/>
            <p:cNvSpPr/>
            <p:nvPr/>
          </p:nvSpPr>
          <p:spPr>
            <a:xfrm>
              <a:off x="1683650" y="1648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1" y="4"/>
                    <a:pt x="1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3612;p36"/>
            <p:cNvSpPr/>
            <p:nvPr/>
          </p:nvSpPr>
          <p:spPr>
            <a:xfrm>
              <a:off x="1683725" y="16481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2" y="1"/>
                  </a:moveTo>
                  <a:cubicBezTo>
                    <a:pt x="2" y="2"/>
                    <a:pt x="1" y="4"/>
                    <a:pt x="1" y="5"/>
                  </a:cubicBezTo>
                  <a:lnTo>
                    <a:pt x="64" y="43"/>
                  </a:lnTo>
                  <a:cubicBezTo>
                    <a:pt x="66" y="41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3613;p36"/>
            <p:cNvSpPr/>
            <p:nvPr/>
          </p:nvSpPr>
          <p:spPr>
            <a:xfrm>
              <a:off x="1683775" y="16479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1" y="2"/>
                    <a:pt x="0" y="4"/>
                    <a:pt x="0" y="7"/>
                  </a:cubicBezTo>
                  <a:lnTo>
                    <a:pt x="65" y="43"/>
                  </a:lnTo>
                  <a:cubicBezTo>
                    <a:pt x="65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3614;p36"/>
            <p:cNvSpPr/>
            <p:nvPr/>
          </p:nvSpPr>
          <p:spPr>
            <a:xfrm>
              <a:off x="1683875" y="16478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cubicBezTo>
                    <a:pt x="66" y="41"/>
                    <a:pt x="66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3615;p36"/>
            <p:cNvSpPr/>
            <p:nvPr/>
          </p:nvSpPr>
          <p:spPr>
            <a:xfrm>
              <a:off x="1683900" y="16477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9" name="Google Shape;3616;p36"/>
            <p:cNvSpPr/>
            <p:nvPr/>
          </p:nvSpPr>
          <p:spPr>
            <a:xfrm>
              <a:off x="1684025" y="16475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0" name="Google Shape;3617;p36"/>
            <p:cNvSpPr/>
            <p:nvPr/>
          </p:nvSpPr>
          <p:spPr>
            <a:xfrm>
              <a:off x="1684100" y="16474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4" y="1"/>
                  </a:moveTo>
                  <a:cubicBezTo>
                    <a:pt x="3" y="4"/>
                    <a:pt x="2" y="5"/>
                    <a:pt x="0" y="7"/>
                  </a:cubicBezTo>
                  <a:lnTo>
                    <a:pt x="65" y="44"/>
                  </a:lnTo>
                  <a:cubicBezTo>
                    <a:pt x="67" y="43"/>
                    <a:pt x="68" y="40"/>
                    <a:pt x="70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1" name="Google Shape;3618;p36"/>
            <p:cNvSpPr/>
            <p:nvPr/>
          </p:nvSpPr>
          <p:spPr>
            <a:xfrm>
              <a:off x="1684200" y="16472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" y="1"/>
                  </a:moveTo>
                  <a:cubicBezTo>
                    <a:pt x="5" y="4"/>
                    <a:pt x="2" y="5"/>
                    <a:pt x="0" y="8"/>
                  </a:cubicBezTo>
                  <a:lnTo>
                    <a:pt x="66" y="46"/>
                  </a:lnTo>
                  <a:cubicBezTo>
                    <a:pt x="67" y="43"/>
                    <a:pt x="69" y="42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2" name="Google Shape;3619;p36"/>
            <p:cNvSpPr/>
            <p:nvPr/>
          </p:nvSpPr>
          <p:spPr>
            <a:xfrm>
              <a:off x="1684350" y="164707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cubicBezTo>
                    <a:pt x="67" y="43"/>
                    <a:pt x="68" y="40"/>
                    <a:pt x="71" y="37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3" name="Google Shape;3620;p36"/>
            <p:cNvSpPr/>
            <p:nvPr/>
          </p:nvSpPr>
          <p:spPr>
            <a:xfrm>
              <a:off x="1684525" y="1646650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2" y="0"/>
                  </a:moveTo>
                  <a:cubicBezTo>
                    <a:pt x="14" y="5"/>
                    <a:pt x="6" y="10"/>
                    <a:pt x="0" y="18"/>
                  </a:cubicBezTo>
                  <a:lnTo>
                    <a:pt x="64" y="54"/>
                  </a:lnTo>
                  <a:cubicBezTo>
                    <a:pt x="72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4" name="Google Shape;3621;p36"/>
            <p:cNvSpPr/>
            <p:nvPr/>
          </p:nvSpPr>
          <p:spPr>
            <a:xfrm>
              <a:off x="1694575" y="16430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2" y="340"/>
                  </a:lnTo>
                  <a:lnTo>
                    <a:pt x="65" y="37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5" name="Google Shape;3622;p36"/>
            <p:cNvSpPr/>
            <p:nvPr/>
          </p:nvSpPr>
          <p:spPr>
            <a:xfrm>
              <a:off x="1696200" y="16400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7"/>
                  </a:lnTo>
                  <a:cubicBezTo>
                    <a:pt x="72" y="41"/>
                    <a:pt x="82" y="38"/>
                    <a:pt x="92" y="38"/>
                  </a:cubicBezTo>
                  <a:cubicBezTo>
                    <a:pt x="99" y="38"/>
                    <a:pt x="105" y="39"/>
                    <a:pt x="111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6" name="Google Shape;3623;p36"/>
            <p:cNvSpPr/>
            <p:nvPr/>
          </p:nvSpPr>
          <p:spPr>
            <a:xfrm>
              <a:off x="1696200" y="164012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4" y="42"/>
                  </a:lnTo>
                  <a:cubicBezTo>
                    <a:pt x="67" y="39"/>
                    <a:pt x="70" y="38"/>
                    <a:pt x="74" y="3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7" name="Google Shape;3624;p36"/>
            <p:cNvSpPr/>
            <p:nvPr/>
          </p:nvSpPr>
          <p:spPr>
            <a:xfrm>
              <a:off x="1696425" y="1640050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7" y="0"/>
                  </a:moveTo>
                  <a:cubicBezTo>
                    <a:pt x="6" y="0"/>
                    <a:pt x="3" y="2"/>
                    <a:pt x="0" y="3"/>
                  </a:cubicBezTo>
                  <a:lnTo>
                    <a:pt x="65" y="40"/>
                  </a:lnTo>
                  <a:lnTo>
                    <a:pt x="73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8" name="Google Shape;3625;p36"/>
            <p:cNvSpPr/>
            <p:nvPr/>
          </p:nvSpPr>
          <p:spPr>
            <a:xfrm>
              <a:off x="1696600" y="1640000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6" y="1"/>
                  </a:moveTo>
                  <a:lnTo>
                    <a:pt x="0" y="2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3626;p36"/>
            <p:cNvSpPr/>
            <p:nvPr/>
          </p:nvSpPr>
          <p:spPr>
            <a:xfrm>
              <a:off x="1696750" y="16400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0" name="Google Shape;3627;p36"/>
            <p:cNvSpPr/>
            <p:nvPr/>
          </p:nvSpPr>
          <p:spPr>
            <a:xfrm>
              <a:off x="1696875" y="164000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1"/>
                  </a:moveTo>
                  <a:lnTo>
                    <a:pt x="65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1" name="Google Shape;3628;p36"/>
            <p:cNvSpPr/>
            <p:nvPr/>
          </p:nvSpPr>
          <p:spPr>
            <a:xfrm>
              <a:off x="1697000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7"/>
                  </a:lnTo>
                  <a:lnTo>
                    <a:pt x="66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3629;p36"/>
            <p:cNvSpPr/>
            <p:nvPr/>
          </p:nvSpPr>
          <p:spPr>
            <a:xfrm>
              <a:off x="1697075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3" name="Google Shape;3630;p36"/>
            <p:cNvSpPr/>
            <p:nvPr/>
          </p:nvSpPr>
          <p:spPr>
            <a:xfrm>
              <a:off x="1697175" y="16400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0"/>
                  </a:moveTo>
                  <a:lnTo>
                    <a:pt x="64" y="37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4" name="Google Shape;3631;p36"/>
            <p:cNvSpPr/>
            <p:nvPr/>
          </p:nvSpPr>
          <p:spPr>
            <a:xfrm>
              <a:off x="1697250" y="1640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2"/>
                    <a:pt x="3" y="2"/>
                    <a:pt x="3" y="3"/>
                  </a:cubicBezTo>
                  <a:lnTo>
                    <a:pt x="58" y="34"/>
                  </a:lnTo>
                  <a:lnTo>
                    <a:pt x="58" y="34"/>
                  </a:lnTo>
                  <a:lnTo>
                    <a:pt x="0" y="0"/>
                  </a:lnTo>
                  <a:close/>
                  <a:moveTo>
                    <a:pt x="58" y="34"/>
                  </a:moveTo>
                  <a:lnTo>
                    <a:pt x="66" y="38"/>
                  </a:lnTo>
                  <a:lnTo>
                    <a:pt x="64" y="38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58" y="3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3632;p36"/>
            <p:cNvSpPr/>
            <p:nvPr/>
          </p:nvSpPr>
          <p:spPr>
            <a:xfrm>
              <a:off x="1697325" y="164012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66" y="3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6" name="Google Shape;3633;p36"/>
            <p:cNvSpPr/>
            <p:nvPr/>
          </p:nvSpPr>
          <p:spPr>
            <a:xfrm>
              <a:off x="1696200" y="16409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7" y="35"/>
                    <a:pt x="2" y="76"/>
                    <a:pt x="0" y="121"/>
                  </a:cubicBezTo>
                  <a:lnTo>
                    <a:pt x="0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7" name="Google Shape;3634;p36"/>
            <p:cNvSpPr/>
            <p:nvPr/>
          </p:nvSpPr>
          <p:spPr>
            <a:xfrm>
              <a:off x="1694575" y="16402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5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5" y="150"/>
                  </a:lnTo>
                  <a:cubicBezTo>
                    <a:pt x="67" y="104"/>
                    <a:pt x="92" y="63"/>
                    <a:pt x="129" y="3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3635;p36"/>
            <p:cNvSpPr/>
            <p:nvPr/>
          </p:nvSpPr>
          <p:spPr>
            <a:xfrm>
              <a:off x="1694575" y="164270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5" y="51"/>
                  </a:lnTo>
                  <a:cubicBezTo>
                    <a:pt x="65" y="47"/>
                    <a:pt x="65" y="42"/>
                    <a:pt x="65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9" name="Google Shape;3636;p36"/>
            <p:cNvSpPr/>
            <p:nvPr/>
          </p:nvSpPr>
          <p:spPr>
            <a:xfrm>
              <a:off x="1694600" y="1642475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1"/>
                  </a:moveTo>
                  <a:cubicBezTo>
                    <a:pt x="1" y="3"/>
                    <a:pt x="1" y="6"/>
                    <a:pt x="1" y="9"/>
                  </a:cubicBezTo>
                  <a:lnTo>
                    <a:pt x="64" y="47"/>
                  </a:lnTo>
                  <a:cubicBezTo>
                    <a:pt x="66" y="44"/>
                    <a:pt x="66" y="41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0" name="Google Shape;3637;p36"/>
            <p:cNvSpPr/>
            <p:nvPr/>
          </p:nvSpPr>
          <p:spPr>
            <a:xfrm>
              <a:off x="1694650" y="16423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2"/>
                    <a:pt x="0" y="5"/>
                    <a:pt x="0" y="8"/>
                  </a:cubicBezTo>
                  <a:lnTo>
                    <a:pt x="64" y="45"/>
                  </a:lnTo>
                  <a:cubicBezTo>
                    <a:pt x="65" y="42"/>
                    <a:pt x="67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1" name="Google Shape;3638;p36"/>
            <p:cNvSpPr/>
            <p:nvPr/>
          </p:nvSpPr>
          <p:spPr>
            <a:xfrm>
              <a:off x="1694675" y="1642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0"/>
                  </a:moveTo>
                  <a:cubicBezTo>
                    <a:pt x="2" y="3"/>
                    <a:pt x="1" y="4"/>
                    <a:pt x="1" y="7"/>
                  </a:cubicBezTo>
                  <a:lnTo>
                    <a:pt x="66" y="45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2" name="Google Shape;3639;p36"/>
            <p:cNvSpPr/>
            <p:nvPr/>
          </p:nvSpPr>
          <p:spPr>
            <a:xfrm>
              <a:off x="1694750" y="1641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3"/>
                    <a:pt x="0" y="5"/>
                    <a:pt x="0" y="6"/>
                  </a:cubicBezTo>
                  <a:lnTo>
                    <a:pt x="64" y="44"/>
                  </a:lnTo>
                  <a:cubicBezTo>
                    <a:pt x="64" y="42"/>
                    <a:pt x="66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3" name="Google Shape;3640;p36"/>
            <p:cNvSpPr/>
            <p:nvPr/>
          </p:nvSpPr>
          <p:spPr>
            <a:xfrm>
              <a:off x="1694775" y="16418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6" y="44"/>
                  </a:lnTo>
                  <a:cubicBezTo>
                    <a:pt x="66" y="41"/>
                    <a:pt x="68" y="40"/>
                    <a:pt x="68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4" name="Google Shape;3641;p36"/>
            <p:cNvSpPr/>
            <p:nvPr/>
          </p:nvSpPr>
          <p:spPr>
            <a:xfrm>
              <a:off x="1694850" y="16416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4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5" name="Google Shape;3642;p36"/>
            <p:cNvSpPr/>
            <p:nvPr/>
          </p:nvSpPr>
          <p:spPr>
            <a:xfrm>
              <a:off x="1694900" y="16415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6" name="Google Shape;3643;p36"/>
            <p:cNvSpPr/>
            <p:nvPr/>
          </p:nvSpPr>
          <p:spPr>
            <a:xfrm>
              <a:off x="1695000" y="16414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3"/>
                  </a:lnTo>
                  <a:lnTo>
                    <a:pt x="64" y="44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7" name="Google Shape;3644;p36"/>
            <p:cNvSpPr/>
            <p:nvPr/>
          </p:nvSpPr>
          <p:spPr>
            <a:xfrm>
              <a:off x="1695075" y="16412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1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3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8" name="Google Shape;3645;p36"/>
            <p:cNvSpPr/>
            <p:nvPr/>
          </p:nvSpPr>
          <p:spPr>
            <a:xfrm>
              <a:off x="1695150" y="16411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2" y="2"/>
                    <a:pt x="2" y="5"/>
                    <a:pt x="0" y="7"/>
                  </a:cubicBezTo>
                  <a:lnTo>
                    <a:pt x="64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9" name="Google Shape;3646;p36"/>
            <p:cNvSpPr/>
            <p:nvPr/>
          </p:nvSpPr>
          <p:spPr>
            <a:xfrm>
              <a:off x="1695225" y="1641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0" y="6"/>
                  </a:lnTo>
                  <a:lnTo>
                    <a:pt x="66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3647;p36"/>
            <p:cNvSpPr/>
            <p:nvPr/>
          </p:nvSpPr>
          <p:spPr>
            <a:xfrm>
              <a:off x="1695325" y="16408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" y="0"/>
                  </a:moveTo>
                  <a:cubicBezTo>
                    <a:pt x="5" y="2"/>
                    <a:pt x="4" y="3"/>
                    <a:pt x="1" y="6"/>
                  </a:cubicBezTo>
                  <a:lnTo>
                    <a:pt x="66" y="44"/>
                  </a:lnTo>
                  <a:lnTo>
                    <a:pt x="70" y="3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3648;p36"/>
            <p:cNvSpPr/>
            <p:nvPr/>
          </p:nvSpPr>
          <p:spPr>
            <a:xfrm>
              <a:off x="1695475" y="16406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0" y="9"/>
                  </a:lnTo>
                  <a:lnTo>
                    <a:pt x="64" y="46"/>
                  </a:lnTo>
                  <a:cubicBezTo>
                    <a:pt x="67" y="43"/>
                    <a:pt x="69" y="41"/>
                    <a:pt x="71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3649;p36"/>
            <p:cNvSpPr/>
            <p:nvPr/>
          </p:nvSpPr>
          <p:spPr>
            <a:xfrm>
              <a:off x="1695650" y="1640225"/>
              <a:ext cx="2175" cy="1375"/>
            </a:xfrm>
            <a:custGeom>
              <a:avLst/>
              <a:gdLst/>
              <a:ahLst/>
              <a:cxnLst/>
              <a:rect l="l" t="t" r="r" b="b"/>
              <a:pathLst>
                <a:path w="87" h="55" extrusionOk="0">
                  <a:moveTo>
                    <a:pt x="22" y="1"/>
                  </a:moveTo>
                  <a:cubicBezTo>
                    <a:pt x="14" y="5"/>
                    <a:pt x="6" y="11"/>
                    <a:pt x="1" y="17"/>
                  </a:cubicBezTo>
                  <a:lnTo>
                    <a:pt x="64" y="54"/>
                  </a:lnTo>
                  <a:cubicBezTo>
                    <a:pt x="70" y="47"/>
                    <a:pt x="78" y="43"/>
                    <a:pt x="86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3650;p36"/>
            <p:cNvSpPr/>
            <p:nvPr/>
          </p:nvSpPr>
          <p:spPr>
            <a:xfrm>
              <a:off x="1705725" y="163657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0"/>
                  </a:moveTo>
                  <a:lnTo>
                    <a:pt x="1" y="339"/>
                  </a:lnTo>
                  <a:lnTo>
                    <a:pt x="66" y="377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3651;p36"/>
            <p:cNvSpPr/>
            <p:nvPr/>
          </p:nvSpPr>
          <p:spPr>
            <a:xfrm>
              <a:off x="1707325" y="1633575"/>
              <a:ext cx="2825" cy="1175"/>
            </a:xfrm>
            <a:custGeom>
              <a:avLst/>
              <a:gdLst/>
              <a:ahLst/>
              <a:cxnLst/>
              <a:rect l="l" t="t" r="r" b="b"/>
              <a:pathLst>
                <a:path w="113" h="47" extrusionOk="0">
                  <a:moveTo>
                    <a:pt x="29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6"/>
                  </a:lnTo>
                  <a:cubicBezTo>
                    <a:pt x="73" y="40"/>
                    <a:pt x="83" y="37"/>
                    <a:pt x="92" y="37"/>
                  </a:cubicBezTo>
                  <a:cubicBezTo>
                    <a:pt x="99" y="37"/>
                    <a:pt x="106" y="39"/>
                    <a:pt x="112" y="42"/>
                  </a:cubicBezTo>
                  <a:lnTo>
                    <a:pt x="47" y="4"/>
                  </a:lnTo>
                  <a:cubicBezTo>
                    <a:pt x="41" y="2"/>
                    <a:pt x="35" y="1"/>
                    <a:pt x="2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3652;p36"/>
            <p:cNvSpPr/>
            <p:nvPr/>
          </p:nvSpPr>
          <p:spPr>
            <a:xfrm>
              <a:off x="1707325" y="163367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2"/>
                    <a:pt x="3" y="3"/>
                    <a:pt x="1" y="6"/>
                  </a:cubicBezTo>
                  <a:lnTo>
                    <a:pt x="66" y="42"/>
                  </a:lnTo>
                  <a:cubicBezTo>
                    <a:pt x="69" y="41"/>
                    <a:pt x="72" y="39"/>
                    <a:pt x="75" y="3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3653;p36"/>
            <p:cNvSpPr/>
            <p:nvPr/>
          </p:nvSpPr>
          <p:spPr>
            <a:xfrm>
              <a:off x="1707550" y="1633625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9" y="1"/>
                  </a:moveTo>
                  <a:cubicBezTo>
                    <a:pt x="6" y="1"/>
                    <a:pt x="3" y="2"/>
                    <a:pt x="0" y="2"/>
                  </a:cubicBezTo>
                  <a:lnTo>
                    <a:pt x="66" y="40"/>
                  </a:lnTo>
                  <a:lnTo>
                    <a:pt x="73" y="3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3654;p36"/>
            <p:cNvSpPr/>
            <p:nvPr/>
          </p:nvSpPr>
          <p:spPr>
            <a:xfrm>
              <a:off x="170775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" y="0"/>
                  </a:moveTo>
                  <a:cubicBezTo>
                    <a:pt x="4" y="0"/>
                    <a:pt x="2" y="2"/>
                    <a:pt x="1" y="2"/>
                  </a:cubicBezTo>
                  <a:lnTo>
                    <a:pt x="65" y="38"/>
                  </a:lnTo>
                  <a:lnTo>
                    <a:pt x="71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3655;p36"/>
            <p:cNvSpPr/>
            <p:nvPr/>
          </p:nvSpPr>
          <p:spPr>
            <a:xfrm>
              <a:off x="170790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7"/>
                  </a:lnTo>
                  <a:lnTo>
                    <a:pt x="65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3656;p36"/>
            <p:cNvSpPr/>
            <p:nvPr/>
          </p:nvSpPr>
          <p:spPr>
            <a:xfrm>
              <a:off x="1708025" y="16335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3657;p36"/>
            <p:cNvSpPr/>
            <p:nvPr/>
          </p:nvSpPr>
          <p:spPr>
            <a:xfrm>
              <a:off x="1708125" y="1633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9"/>
                  </a:lnTo>
                  <a:lnTo>
                    <a:pt x="66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3658;p36"/>
            <p:cNvSpPr/>
            <p:nvPr/>
          </p:nvSpPr>
          <p:spPr>
            <a:xfrm>
              <a:off x="1708225" y="16336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5" y="37"/>
                  </a:lnTo>
                  <a:lnTo>
                    <a:pt x="69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3659;p36"/>
            <p:cNvSpPr/>
            <p:nvPr/>
          </p:nvSpPr>
          <p:spPr>
            <a:xfrm>
              <a:off x="1708300" y="163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6" y="38"/>
                  </a:lnTo>
                  <a:lnTo>
                    <a:pt x="69" y="39"/>
                  </a:lnTo>
                  <a:lnTo>
                    <a:pt x="5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3660;p36"/>
            <p:cNvSpPr/>
            <p:nvPr/>
          </p:nvSpPr>
          <p:spPr>
            <a:xfrm>
              <a:off x="1708425" y="1633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cubicBezTo>
                    <a:pt x="0" y="1"/>
                    <a:pt x="1" y="2"/>
                    <a:pt x="2" y="2"/>
                  </a:cubicBezTo>
                  <a:lnTo>
                    <a:pt x="2" y="2"/>
                  </a:lnTo>
                  <a:lnTo>
                    <a:pt x="0" y="1"/>
                  </a:lnTo>
                  <a:close/>
                  <a:moveTo>
                    <a:pt x="2" y="2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3" y="2"/>
                  </a:lnTo>
                  <a:cubicBezTo>
                    <a:pt x="3" y="2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3661;p36"/>
            <p:cNvSpPr/>
            <p:nvPr/>
          </p:nvSpPr>
          <p:spPr>
            <a:xfrm>
              <a:off x="1708475" y="16336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65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5" y="38"/>
                  </a:lnTo>
                  <a:lnTo>
                    <a:pt x="65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3662;p36"/>
            <p:cNvSpPr/>
            <p:nvPr/>
          </p:nvSpPr>
          <p:spPr>
            <a:xfrm>
              <a:off x="1707325" y="163450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5" y="0"/>
                  </a:moveTo>
                  <a:cubicBezTo>
                    <a:pt x="86" y="0"/>
                    <a:pt x="76" y="3"/>
                    <a:pt x="66" y="9"/>
                  </a:cubicBezTo>
                  <a:cubicBezTo>
                    <a:pt x="27" y="34"/>
                    <a:pt x="3" y="76"/>
                    <a:pt x="1" y="121"/>
                  </a:cubicBezTo>
                  <a:lnTo>
                    <a:pt x="2" y="460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3663;p36"/>
            <p:cNvSpPr/>
            <p:nvPr/>
          </p:nvSpPr>
          <p:spPr>
            <a:xfrm>
              <a:off x="1705700" y="1633775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6" y="150"/>
                  </a:lnTo>
                  <a:cubicBezTo>
                    <a:pt x="68" y="103"/>
                    <a:pt x="92" y="63"/>
                    <a:pt x="131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3664;p36"/>
            <p:cNvSpPr/>
            <p:nvPr/>
          </p:nvSpPr>
          <p:spPr>
            <a:xfrm>
              <a:off x="1705700" y="163625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0" y="0"/>
                  </a:moveTo>
                  <a:cubicBezTo>
                    <a:pt x="0" y="4"/>
                    <a:pt x="0" y="9"/>
                    <a:pt x="0" y="13"/>
                  </a:cubicBezTo>
                  <a:lnTo>
                    <a:pt x="66" y="51"/>
                  </a:lnTo>
                  <a:cubicBezTo>
                    <a:pt x="66" y="47"/>
                    <a:pt x="66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3665;p36"/>
            <p:cNvSpPr/>
            <p:nvPr/>
          </p:nvSpPr>
          <p:spPr>
            <a:xfrm>
              <a:off x="1705725" y="163602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0"/>
                  </a:moveTo>
                  <a:cubicBezTo>
                    <a:pt x="2" y="5"/>
                    <a:pt x="1" y="8"/>
                    <a:pt x="1" y="11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3666;p36"/>
            <p:cNvSpPr/>
            <p:nvPr/>
          </p:nvSpPr>
          <p:spPr>
            <a:xfrm>
              <a:off x="1705775" y="16358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6"/>
                    <a:pt x="0" y="7"/>
                  </a:cubicBezTo>
                  <a:lnTo>
                    <a:pt x="65" y="45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3667;p36"/>
            <p:cNvSpPr/>
            <p:nvPr/>
          </p:nvSpPr>
          <p:spPr>
            <a:xfrm>
              <a:off x="1705800" y="16357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3668;p36"/>
            <p:cNvSpPr/>
            <p:nvPr/>
          </p:nvSpPr>
          <p:spPr>
            <a:xfrm>
              <a:off x="1705875" y="16355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0"/>
                  </a:moveTo>
                  <a:cubicBezTo>
                    <a:pt x="1" y="3"/>
                    <a:pt x="1" y="4"/>
                    <a:pt x="1" y="7"/>
                  </a:cubicBezTo>
                  <a:lnTo>
                    <a:pt x="64" y="45"/>
                  </a:lnTo>
                  <a:lnTo>
                    <a:pt x="64" y="44"/>
                  </a:lnTo>
                  <a:lnTo>
                    <a:pt x="67" y="3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3669;p36"/>
            <p:cNvSpPr/>
            <p:nvPr/>
          </p:nvSpPr>
          <p:spPr>
            <a:xfrm>
              <a:off x="1705925" y="16354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1" y="4"/>
                    <a:pt x="1" y="5"/>
                    <a:pt x="0" y="7"/>
                  </a:cubicBezTo>
                  <a:lnTo>
                    <a:pt x="65" y="43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3670;p36"/>
            <p:cNvSpPr/>
            <p:nvPr/>
          </p:nvSpPr>
          <p:spPr>
            <a:xfrm>
              <a:off x="1705975" y="1635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5" y="43"/>
                  </a:lnTo>
                  <a:cubicBezTo>
                    <a:pt x="66" y="42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3671;p36"/>
            <p:cNvSpPr/>
            <p:nvPr/>
          </p:nvSpPr>
          <p:spPr>
            <a:xfrm>
              <a:off x="1706050" y="1635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cubicBezTo>
                    <a:pt x="2" y="2"/>
                    <a:pt x="2" y="5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8" y="38"/>
                    <a:pt x="69" y="3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3672;p36"/>
            <p:cNvSpPr/>
            <p:nvPr/>
          </p:nvSpPr>
          <p:spPr>
            <a:xfrm>
              <a:off x="1706125" y="16350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7" y="40"/>
                    <a:pt x="67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3673;p36"/>
            <p:cNvSpPr/>
            <p:nvPr/>
          </p:nvSpPr>
          <p:spPr>
            <a:xfrm>
              <a:off x="1706200" y="1634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2" y="3"/>
                    <a:pt x="1" y="5"/>
                    <a:pt x="1" y="6"/>
                  </a:cubicBezTo>
                  <a:lnTo>
                    <a:pt x="64" y="44"/>
                  </a:lnTo>
                  <a:lnTo>
                    <a:pt x="69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3674;p36"/>
            <p:cNvSpPr/>
            <p:nvPr/>
          </p:nvSpPr>
          <p:spPr>
            <a:xfrm>
              <a:off x="1706275" y="1634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5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3675;p36"/>
            <p:cNvSpPr/>
            <p:nvPr/>
          </p:nvSpPr>
          <p:spPr>
            <a:xfrm>
              <a:off x="1706375" y="16345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5" y="0"/>
                  </a:moveTo>
                  <a:cubicBezTo>
                    <a:pt x="4" y="2"/>
                    <a:pt x="2" y="3"/>
                    <a:pt x="1" y="6"/>
                  </a:cubicBezTo>
                  <a:lnTo>
                    <a:pt x="65" y="42"/>
                  </a:lnTo>
                  <a:lnTo>
                    <a:pt x="69" y="3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3676;p36"/>
            <p:cNvSpPr/>
            <p:nvPr/>
          </p:nvSpPr>
          <p:spPr>
            <a:xfrm>
              <a:off x="1706500" y="16344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4" y="43"/>
                  </a:lnTo>
                  <a:lnTo>
                    <a:pt x="64" y="44"/>
                  </a:lnTo>
                  <a:cubicBezTo>
                    <a:pt x="65" y="41"/>
                    <a:pt x="68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3677;p36"/>
            <p:cNvSpPr/>
            <p:nvPr/>
          </p:nvSpPr>
          <p:spPr>
            <a:xfrm>
              <a:off x="1706600" y="16342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4"/>
                    <a:pt x="3" y="5"/>
                    <a:pt x="1" y="8"/>
                  </a:cubicBezTo>
                  <a:lnTo>
                    <a:pt x="66" y="46"/>
                  </a:lnTo>
                  <a:cubicBezTo>
                    <a:pt x="67" y="43"/>
                    <a:pt x="70" y="40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3678;p36"/>
            <p:cNvSpPr/>
            <p:nvPr/>
          </p:nvSpPr>
          <p:spPr>
            <a:xfrm>
              <a:off x="1706775" y="1633800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3" y="1"/>
                  </a:moveTo>
                  <a:cubicBezTo>
                    <a:pt x="15" y="5"/>
                    <a:pt x="8" y="11"/>
                    <a:pt x="1" y="17"/>
                  </a:cubicBezTo>
                  <a:lnTo>
                    <a:pt x="66" y="55"/>
                  </a:lnTo>
                  <a:cubicBezTo>
                    <a:pt x="72" y="47"/>
                    <a:pt x="79" y="42"/>
                    <a:pt x="88" y="37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3679;p36"/>
            <p:cNvSpPr/>
            <p:nvPr/>
          </p:nvSpPr>
          <p:spPr>
            <a:xfrm>
              <a:off x="1577975" y="1623875"/>
              <a:ext cx="4100" cy="2375"/>
            </a:xfrm>
            <a:custGeom>
              <a:avLst/>
              <a:gdLst/>
              <a:ahLst/>
              <a:cxnLst/>
              <a:rect l="l" t="t" r="r" b="b"/>
              <a:pathLst>
                <a:path w="164" h="95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3680;p36"/>
            <p:cNvSpPr/>
            <p:nvPr/>
          </p:nvSpPr>
          <p:spPr>
            <a:xfrm>
              <a:off x="1579975" y="1625050"/>
              <a:ext cx="2100" cy="18425"/>
            </a:xfrm>
            <a:custGeom>
              <a:avLst/>
              <a:gdLst/>
              <a:ahLst/>
              <a:cxnLst/>
              <a:rect l="l" t="t" r="r" b="b"/>
              <a:pathLst>
                <a:path w="84" h="737" extrusionOk="0">
                  <a:moveTo>
                    <a:pt x="83" y="0"/>
                  </a:moveTo>
                  <a:lnTo>
                    <a:pt x="2" y="48"/>
                  </a:lnTo>
                  <a:lnTo>
                    <a:pt x="0" y="737"/>
                  </a:lnTo>
                  <a:lnTo>
                    <a:pt x="82" y="68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3681;p36"/>
            <p:cNvSpPr/>
            <p:nvPr/>
          </p:nvSpPr>
          <p:spPr>
            <a:xfrm>
              <a:off x="1577950" y="1625075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88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3682;p36"/>
            <p:cNvSpPr/>
            <p:nvPr/>
          </p:nvSpPr>
          <p:spPr>
            <a:xfrm>
              <a:off x="1579875" y="1609525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0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2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3683;p36"/>
            <p:cNvSpPr/>
            <p:nvPr/>
          </p:nvSpPr>
          <p:spPr>
            <a:xfrm>
              <a:off x="1565050" y="1609850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0"/>
                  </a:moveTo>
                  <a:lnTo>
                    <a:pt x="1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3684;p36"/>
            <p:cNvSpPr/>
            <p:nvPr/>
          </p:nvSpPr>
          <p:spPr>
            <a:xfrm>
              <a:off x="1565050" y="1600900"/>
              <a:ext cx="30325" cy="17600"/>
            </a:xfrm>
            <a:custGeom>
              <a:avLst/>
              <a:gdLst/>
              <a:ahLst/>
              <a:cxnLst/>
              <a:rect l="l" t="t" r="r" b="b"/>
              <a:pathLst>
                <a:path w="1213" h="704" extrusionOk="0">
                  <a:moveTo>
                    <a:pt x="618" y="0"/>
                  </a:moveTo>
                  <a:lnTo>
                    <a:pt x="0" y="358"/>
                  </a:lnTo>
                  <a:lnTo>
                    <a:pt x="593" y="704"/>
                  </a:lnTo>
                  <a:lnTo>
                    <a:pt x="1212" y="345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" name="Google Shape;3685;p36"/>
            <p:cNvSpPr/>
            <p:nvPr/>
          </p:nvSpPr>
          <p:spPr>
            <a:xfrm>
              <a:off x="1594500" y="1644075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8"/>
                  </a:lnTo>
                  <a:lnTo>
                    <a:pt x="50" y="57"/>
                  </a:lnTo>
                  <a:lnTo>
                    <a:pt x="100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" name="Google Shape;3686;p36"/>
            <p:cNvSpPr/>
            <p:nvPr/>
          </p:nvSpPr>
          <p:spPr>
            <a:xfrm>
              <a:off x="1595700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52" y="1"/>
                  </a:moveTo>
                  <a:lnTo>
                    <a:pt x="2" y="30"/>
                  </a:lnTo>
                  <a:lnTo>
                    <a:pt x="1" y="450"/>
                  </a:lnTo>
                  <a:lnTo>
                    <a:pt x="50" y="423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" name="Google Shape;3687;p36"/>
            <p:cNvSpPr/>
            <p:nvPr/>
          </p:nvSpPr>
          <p:spPr>
            <a:xfrm>
              <a:off x="1594475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2" y="1"/>
                  </a:moveTo>
                  <a:lnTo>
                    <a:pt x="0" y="423"/>
                  </a:lnTo>
                  <a:lnTo>
                    <a:pt x="50" y="450"/>
                  </a:lnTo>
                  <a:lnTo>
                    <a:pt x="51" y="3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" name="Google Shape;3688;p36"/>
            <p:cNvSpPr/>
            <p:nvPr/>
          </p:nvSpPr>
          <p:spPr>
            <a:xfrm>
              <a:off x="1596325" y="1636050"/>
              <a:ext cx="9475" cy="16350"/>
            </a:xfrm>
            <a:custGeom>
              <a:avLst/>
              <a:gdLst/>
              <a:ahLst/>
              <a:cxnLst/>
              <a:rect l="l" t="t" r="r" b="b"/>
              <a:pathLst>
                <a:path w="379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79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2" name="Google Shape;3689;p36"/>
            <p:cNvSpPr/>
            <p:nvPr/>
          </p:nvSpPr>
          <p:spPr>
            <a:xfrm>
              <a:off x="1587650" y="1636500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1" y="0"/>
                  </a:moveTo>
                  <a:lnTo>
                    <a:pt x="2" y="434"/>
                  </a:lnTo>
                  <a:lnTo>
                    <a:pt x="349" y="635"/>
                  </a:lnTo>
                  <a:lnTo>
                    <a:pt x="349" y="635"/>
                  </a:lnTo>
                  <a:lnTo>
                    <a:pt x="347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3" name="Google Shape;3690;p36"/>
            <p:cNvSpPr/>
            <p:nvPr/>
          </p:nvSpPr>
          <p:spPr>
            <a:xfrm>
              <a:off x="1587650" y="1631025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9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3691;p36"/>
            <p:cNvSpPr/>
            <p:nvPr/>
          </p:nvSpPr>
          <p:spPr>
            <a:xfrm>
              <a:off x="1706500" y="1681050"/>
              <a:ext cx="2475" cy="1475"/>
            </a:xfrm>
            <a:custGeom>
              <a:avLst/>
              <a:gdLst/>
              <a:ahLst/>
              <a:cxnLst/>
              <a:rect l="l" t="t" r="r" b="b"/>
              <a:pathLst>
                <a:path w="99" h="59" extrusionOk="0">
                  <a:moveTo>
                    <a:pt x="50" y="0"/>
                  </a:moveTo>
                  <a:lnTo>
                    <a:pt x="0" y="29"/>
                  </a:lnTo>
                  <a:lnTo>
                    <a:pt x="50" y="58"/>
                  </a:lnTo>
                  <a:lnTo>
                    <a:pt x="99" y="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3692;p36"/>
            <p:cNvSpPr/>
            <p:nvPr/>
          </p:nvSpPr>
          <p:spPr>
            <a:xfrm>
              <a:off x="1707700" y="1681775"/>
              <a:ext cx="1275" cy="11250"/>
            </a:xfrm>
            <a:custGeom>
              <a:avLst/>
              <a:gdLst/>
              <a:ahLst/>
              <a:cxnLst/>
              <a:rect l="l" t="t" r="r" b="b"/>
              <a:pathLst>
                <a:path w="51" h="450" extrusionOk="0">
                  <a:moveTo>
                    <a:pt x="51" y="0"/>
                  </a:moveTo>
                  <a:lnTo>
                    <a:pt x="2" y="29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49" y="42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3693;p36"/>
            <p:cNvSpPr/>
            <p:nvPr/>
          </p:nvSpPr>
          <p:spPr>
            <a:xfrm>
              <a:off x="1706450" y="168177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1" y="421"/>
                  </a:lnTo>
                  <a:lnTo>
                    <a:pt x="50" y="450"/>
                  </a:lnTo>
                  <a:lnTo>
                    <a:pt x="52" y="2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3694;p36"/>
            <p:cNvSpPr/>
            <p:nvPr/>
          </p:nvSpPr>
          <p:spPr>
            <a:xfrm>
              <a:off x="1708300" y="167302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1" y="220"/>
                  </a:lnTo>
                  <a:lnTo>
                    <a:pt x="2" y="653"/>
                  </a:lnTo>
                  <a:lnTo>
                    <a:pt x="381" y="436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3695;p36"/>
            <p:cNvSpPr/>
            <p:nvPr/>
          </p:nvSpPr>
          <p:spPr>
            <a:xfrm>
              <a:off x="1699650" y="1673475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0" y="0"/>
                  </a:moveTo>
                  <a:lnTo>
                    <a:pt x="2" y="434"/>
                  </a:lnTo>
                  <a:lnTo>
                    <a:pt x="348" y="635"/>
                  </a:lnTo>
                  <a:lnTo>
                    <a:pt x="347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3696;p36"/>
            <p:cNvSpPr/>
            <p:nvPr/>
          </p:nvSpPr>
          <p:spPr>
            <a:xfrm>
              <a:off x="1699650" y="1668000"/>
              <a:ext cx="18150" cy="10525"/>
            </a:xfrm>
            <a:custGeom>
              <a:avLst/>
              <a:gdLst/>
              <a:ahLst/>
              <a:cxnLst/>
              <a:rect l="l" t="t" r="r" b="b"/>
              <a:pathLst>
                <a:path w="726" h="421" extrusionOk="0">
                  <a:moveTo>
                    <a:pt x="379" y="0"/>
                  </a:moveTo>
                  <a:lnTo>
                    <a:pt x="0" y="219"/>
                  </a:lnTo>
                  <a:lnTo>
                    <a:pt x="347" y="421"/>
                  </a:lnTo>
                  <a:lnTo>
                    <a:pt x="725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3697;p36"/>
            <p:cNvSpPr/>
            <p:nvPr/>
          </p:nvSpPr>
          <p:spPr>
            <a:xfrm>
              <a:off x="1812125" y="1606250"/>
              <a:ext cx="4100" cy="2400"/>
            </a:xfrm>
            <a:custGeom>
              <a:avLst/>
              <a:gdLst/>
              <a:ahLst/>
              <a:cxnLst/>
              <a:rect l="l" t="t" r="r" b="b"/>
              <a:pathLst>
                <a:path w="164" h="96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9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3698;p36"/>
            <p:cNvSpPr/>
            <p:nvPr/>
          </p:nvSpPr>
          <p:spPr>
            <a:xfrm>
              <a:off x="1814125" y="1607450"/>
              <a:ext cx="2100" cy="18400"/>
            </a:xfrm>
            <a:custGeom>
              <a:avLst/>
              <a:gdLst/>
              <a:ahLst/>
              <a:cxnLst/>
              <a:rect l="l" t="t" r="r" b="b"/>
              <a:pathLst>
                <a:path w="84" h="736" extrusionOk="0">
                  <a:moveTo>
                    <a:pt x="83" y="1"/>
                  </a:moveTo>
                  <a:lnTo>
                    <a:pt x="2" y="47"/>
                  </a:lnTo>
                  <a:lnTo>
                    <a:pt x="0" y="736"/>
                  </a:lnTo>
                  <a:lnTo>
                    <a:pt x="82" y="690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3699;p36"/>
            <p:cNvSpPr/>
            <p:nvPr/>
          </p:nvSpPr>
          <p:spPr>
            <a:xfrm>
              <a:off x="1812100" y="1607450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90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3700;p36"/>
            <p:cNvSpPr/>
            <p:nvPr/>
          </p:nvSpPr>
          <p:spPr>
            <a:xfrm>
              <a:off x="1814025" y="1591900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1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3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3701;p36"/>
            <p:cNvSpPr/>
            <p:nvPr/>
          </p:nvSpPr>
          <p:spPr>
            <a:xfrm>
              <a:off x="1799200" y="1592225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1"/>
                  </a:moveTo>
                  <a:lnTo>
                    <a:pt x="2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3702;p36"/>
            <p:cNvSpPr/>
            <p:nvPr/>
          </p:nvSpPr>
          <p:spPr>
            <a:xfrm>
              <a:off x="1799200" y="1583325"/>
              <a:ext cx="30325" cy="17550"/>
            </a:xfrm>
            <a:custGeom>
              <a:avLst/>
              <a:gdLst/>
              <a:ahLst/>
              <a:cxnLst/>
              <a:rect l="l" t="t" r="r" b="b"/>
              <a:pathLst>
                <a:path w="1213" h="702" extrusionOk="0">
                  <a:moveTo>
                    <a:pt x="618" y="0"/>
                  </a:moveTo>
                  <a:lnTo>
                    <a:pt x="0" y="357"/>
                  </a:lnTo>
                  <a:lnTo>
                    <a:pt x="593" y="702"/>
                  </a:lnTo>
                  <a:lnTo>
                    <a:pt x="1212" y="34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3703;p36"/>
            <p:cNvSpPr/>
            <p:nvPr/>
          </p:nvSpPr>
          <p:spPr>
            <a:xfrm>
              <a:off x="1834200" y="1624100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9"/>
                  </a:lnTo>
                  <a:lnTo>
                    <a:pt x="50" y="57"/>
                  </a:lnTo>
                  <a:lnTo>
                    <a:pt x="99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7" name="Google Shape;3704;p36"/>
            <p:cNvSpPr/>
            <p:nvPr/>
          </p:nvSpPr>
          <p:spPr>
            <a:xfrm>
              <a:off x="1835400" y="1624775"/>
              <a:ext cx="1300" cy="11300"/>
            </a:xfrm>
            <a:custGeom>
              <a:avLst/>
              <a:gdLst/>
              <a:ahLst/>
              <a:cxnLst/>
              <a:rect l="l" t="t" r="r" b="b"/>
              <a:pathLst>
                <a:path w="52" h="452" extrusionOk="0">
                  <a:moveTo>
                    <a:pt x="51" y="1"/>
                  </a:moveTo>
                  <a:lnTo>
                    <a:pt x="2" y="30"/>
                  </a:lnTo>
                  <a:lnTo>
                    <a:pt x="1" y="452"/>
                  </a:lnTo>
                  <a:lnTo>
                    <a:pt x="50" y="4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8" name="Google Shape;3705;p36"/>
            <p:cNvSpPr/>
            <p:nvPr/>
          </p:nvSpPr>
          <p:spPr>
            <a:xfrm>
              <a:off x="1834175" y="162482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0" y="421"/>
                  </a:lnTo>
                  <a:lnTo>
                    <a:pt x="50" y="450"/>
                  </a:lnTo>
                  <a:lnTo>
                    <a:pt x="51" y="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9" name="Google Shape;3706;p36"/>
            <p:cNvSpPr/>
            <p:nvPr/>
          </p:nvSpPr>
          <p:spPr>
            <a:xfrm>
              <a:off x="1836025" y="161607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80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0" name="Google Shape;3707;p36"/>
            <p:cNvSpPr/>
            <p:nvPr/>
          </p:nvSpPr>
          <p:spPr>
            <a:xfrm>
              <a:off x="1827350" y="1616475"/>
              <a:ext cx="8725" cy="15950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" y="1"/>
                  </a:moveTo>
                  <a:lnTo>
                    <a:pt x="2" y="436"/>
                  </a:lnTo>
                  <a:lnTo>
                    <a:pt x="349" y="637"/>
                  </a:lnTo>
                  <a:lnTo>
                    <a:pt x="349" y="637"/>
                  </a:lnTo>
                  <a:lnTo>
                    <a:pt x="347" y="2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1" name="Google Shape;3708;p36"/>
            <p:cNvSpPr/>
            <p:nvPr/>
          </p:nvSpPr>
          <p:spPr>
            <a:xfrm>
              <a:off x="1827350" y="1611050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8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52" name="Google Shape;3709;p36"/>
          <p:cNvSpPr txBox="1">
            <a:spLocks/>
          </p:cNvSpPr>
          <p:nvPr/>
        </p:nvSpPr>
        <p:spPr>
          <a:xfrm>
            <a:off x="1636402" y="3107046"/>
            <a:ext cx="3710965" cy="64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Present simple</a:t>
            </a:r>
          </a:p>
        </p:txBody>
      </p:sp>
      <p:sp>
        <p:nvSpPr>
          <p:cNvPr id="1353" name="Google Shape;3710;p36"/>
          <p:cNvSpPr txBox="1">
            <a:spLocks/>
          </p:cNvSpPr>
          <p:nvPr/>
        </p:nvSpPr>
        <p:spPr>
          <a:xfrm>
            <a:off x="1636402" y="3946359"/>
            <a:ext cx="4018440" cy="194951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3000" dirty="0" smtClean="0"/>
              <a:t> to </a:t>
            </a:r>
            <a:r>
              <a:rPr lang="en-US" sz="3000" dirty="0"/>
              <a:t>talk about </a:t>
            </a:r>
            <a:r>
              <a:rPr lang="en-US" sz="3000" b="1" dirty="0">
                <a:solidFill>
                  <a:srgbClr val="FF0000"/>
                </a:solidFill>
              </a:rPr>
              <a:t>habits</a:t>
            </a:r>
            <a:r>
              <a:rPr lang="en-US" sz="3000" dirty="0"/>
              <a:t> or things we do </a:t>
            </a:r>
            <a:r>
              <a:rPr lang="en-US" sz="3000" b="1" dirty="0">
                <a:solidFill>
                  <a:srgbClr val="FF0000"/>
                </a:solidFill>
              </a:rPr>
              <a:t>regularly</a:t>
            </a:r>
            <a:r>
              <a:rPr lang="en-US" sz="3000" dirty="0"/>
              <a:t>.</a:t>
            </a:r>
          </a:p>
          <a:p>
            <a:pPr marL="0" indent="0">
              <a:spcAft>
                <a:spcPts val="1200"/>
              </a:spcAft>
            </a:pPr>
            <a:r>
              <a:rPr lang="en-US" sz="3000" i="1" dirty="0" smtClean="0"/>
              <a:t> Example</a:t>
            </a:r>
            <a:r>
              <a:rPr lang="en-US" sz="3000" i="1" dirty="0"/>
              <a:t>: My mother </a:t>
            </a:r>
            <a:r>
              <a:rPr lang="en-US" sz="3000" i="1" dirty="0">
                <a:solidFill>
                  <a:srgbClr val="FF0000"/>
                </a:solidFill>
              </a:rPr>
              <a:t>cooks</a:t>
            </a:r>
            <a:r>
              <a:rPr lang="en-US" sz="3000" i="1" dirty="0"/>
              <a:t> every day.</a:t>
            </a:r>
          </a:p>
        </p:txBody>
      </p:sp>
      <p:sp>
        <p:nvSpPr>
          <p:cNvPr id="1354" name="Google Shape;3711;p36"/>
          <p:cNvSpPr txBox="1">
            <a:spLocks/>
          </p:cNvSpPr>
          <p:nvPr/>
        </p:nvSpPr>
        <p:spPr>
          <a:xfrm>
            <a:off x="6096000" y="1444312"/>
            <a:ext cx="5077983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dirty="0"/>
              <a:t>Present continuous</a:t>
            </a:r>
          </a:p>
        </p:txBody>
      </p:sp>
      <p:sp>
        <p:nvSpPr>
          <p:cNvPr id="1355" name="Google Shape;3712;p36"/>
          <p:cNvSpPr txBox="1">
            <a:spLocks/>
          </p:cNvSpPr>
          <p:nvPr/>
        </p:nvSpPr>
        <p:spPr>
          <a:xfrm>
            <a:off x="6719797" y="2375817"/>
            <a:ext cx="4622628" cy="2751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sz="3000" dirty="0" smtClean="0"/>
              <a:t> to </a:t>
            </a:r>
            <a:r>
              <a:rPr lang="en-US" sz="3000" dirty="0"/>
              <a:t>talk about things which </a:t>
            </a:r>
            <a:r>
              <a:rPr lang="en-US" sz="3000" b="1" dirty="0">
                <a:solidFill>
                  <a:srgbClr val="FF0000"/>
                </a:solidFill>
              </a:rPr>
              <a:t>are happening at the moment of speaking</a:t>
            </a:r>
            <a:r>
              <a:rPr lang="en-US" sz="3000" dirty="0"/>
              <a:t>.</a:t>
            </a:r>
          </a:p>
          <a:p>
            <a:pPr marL="0" indent="0"/>
            <a:r>
              <a:rPr lang="en-US" sz="3000" i="1" dirty="0" smtClean="0"/>
              <a:t> Example</a:t>
            </a:r>
            <a:r>
              <a:rPr lang="en-US" sz="3000" i="1" dirty="0"/>
              <a:t>: My mother </a:t>
            </a:r>
            <a:r>
              <a:rPr lang="en-US" sz="3000" i="1" dirty="0">
                <a:solidFill>
                  <a:srgbClr val="FF0000"/>
                </a:solidFill>
              </a:rPr>
              <a:t>isn’t cooking </a:t>
            </a:r>
            <a:r>
              <a:rPr lang="en-US" sz="3000" i="1" dirty="0"/>
              <a:t>now. She</a:t>
            </a:r>
            <a:r>
              <a:rPr lang="en-US" sz="3000" i="1" dirty="0">
                <a:solidFill>
                  <a:srgbClr val="FF0000"/>
                </a:solidFill>
              </a:rPr>
              <a:t>’s working </a:t>
            </a:r>
            <a:r>
              <a:rPr lang="en-US" sz="3000" i="1" dirty="0"/>
              <a:t>in her office.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  <p:pic>
        <p:nvPicPr>
          <p:cNvPr id="1356" name="Picture 135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57" name="TextBox 135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" grpId="0"/>
      <p:bldP spid="1353" grpId="0" build="p"/>
      <p:bldP spid="1354" grpId="0"/>
      <p:bldP spid="135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5">
            <a:extLst>
              <a:ext uri="{FF2B5EF4-FFF2-40B4-BE49-F238E27FC236}">
                <a16:creationId xmlns:a16="http://schemas.microsoft.com/office/drawing/2014/main" id="{4A2729DF-A463-43C2-A38B-AFF3BBE6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1207529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Present simple vs. Present continuous</a:t>
            </a:r>
          </a:p>
        </p:txBody>
      </p:sp>
      <p:graphicFrame>
        <p:nvGraphicFramePr>
          <p:cNvPr id="1357" name="Table 8">
            <a:extLst>
              <a:ext uri="{FF2B5EF4-FFF2-40B4-BE49-F238E27FC236}">
                <a16:creationId xmlns:a16="http://schemas.microsoft.com/office/drawing/2014/main" id="{C0A4DF49-DE27-4111-B3D4-A40C34146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843418"/>
              </p:ext>
            </p:extLst>
          </p:nvPr>
        </p:nvGraphicFramePr>
        <p:xfrm>
          <a:off x="1548273" y="2134430"/>
          <a:ext cx="9568905" cy="431449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72173">
                  <a:extLst>
                    <a:ext uri="{9D8B030D-6E8A-4147-A177-3AD203B41FA5}">
                      <a16:colId xmlns:a16="http://schemas.microsoft.com/office/drawing/2014/main" val="3798386183"/>
                    </a:ext>
                  </a:extLst>
                </a:gridCol>
                <a:gridCol w="4150222">
                  <a:extLst>
                    <a:ext uri="{9D8B030D-6E8A-4147-A177-3AD203B41FA5}">
                      <a16:colId xmlns:a16="http://schemas.microsoft.com/office/drawing/2014/main" val="4008672766"/>
                    </a:ext>
                  </a:extLst>
                </a:gridCol>
                <a:gridCol w="3846510">
                  <a:extLst>
                    <a:ext uri="{9D8B030D-6E8A-4147-A177-3AD203B41FA5}">
                      <a16:colId xmlns:a16="http://schemas.microsoft.com/office/drawing/2014/main" val="1168660441"/>
                    </a:ext>
                  </a:extLst>
                </a:gridCol>
              </a:tblGrid>
              <a:tr h="60096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simple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continuous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0902"/>
                  </a:ext>
                </a:extLst>
              </a:tr>
              <a:tr h="1856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Signal words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usually, always, every day, often, never, seldom… </a:t>
                      </a:r>
                    </a:p>
                    <a:p>
                      <a:r>
                        <a:rPr lang="en-US" sz="24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Wingdings" panose="05000000000000000000" pitchFamily="2" charset="2"/>
                        </a:rPr>
                        <a:t>adverbs of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frequency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now, at the moment, at present, presently,…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026288"/>
                  </a:ext>
                </a:extLst>
              </a:tr>
              <a:tr h="1856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Example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listen to music every day.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never eats cheese.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She is always cheerful.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am listening to music now.</a:t>
                      </a:r>
                    </a:p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isn’t eating cheese at the moment.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57798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02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55;p29"/>
          <p:cNvGrpSpPr/>
          <p:nvPr/>
        </p:nvGrpSpPr>
        <p:grpSpPr>
          <a:xfrm>
            <a:off x="282480" y="1785257"/>
            <a:ext cx="2500846" cy="3831772"/>
            <a:chOff x="1267275" y="726675"/>
            <a:chExt cx="420600" cy="630750"/>
          </a:xfrm>
        </p:grpSpPr>
        <p:sp>
          <p:nvSpPr>
            <p:cNvPr id="330" name="Google Shape;356;p29"/>
            <p:cNvSpPr/>
            <p:nvPr/>
          </p:nvSpPr>
          <p:spPr>
            <a:xfrm>
              <a:off x="12672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1" name="Google Shape;357;p29"/>
            <p:cNvSpPr/>
            <p:nvPr/>
          </p:nvSpPr>
          <p:spPr>
            <a:xfrm>
              <a:off x="1267675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2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2" name="Google Shape;358;p29"/>
            <p:cNvSpPr/>
            <p:nvPr/>
          </p:nvSpPr>
          <p:spPr>
            <a:xfrm>
              <a:off x="1275975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8064" y="1"/>
                  </a:moveTo>
                  <a:lnTo>
                    <a:pt x="0" y="4642"/>
                  </a:lnTo>
                  <a:lnTo>
                    <a:pt x="0" y="19794"/>
                  </a:lnTo>
                  <a:lnTo>
                    <a:pt x="8064" y="15151"/>
                  </a:lnTo>
                  <a:lnTo>
                    <a:pt x="80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3" name="Google Shape;359;p29"/>
            <p:cNvSpPr/>
            <p:nvPr/>
          </p:nvSpPr>
          <p:spPr>
            <a:xfrm>
              <a:off x="1267675" y="726675"/>
              <a:ext cx="419800" cy="125975"/>
            </a:xfrm>
            <a:custGeom>
              <a:avLst/>
              <a:gdLst/>
              <a:ahLst/>
              <a:cxnLst/>
              <a:rect l="l" t="t" r="r" b="b"/>
              <a:pathLst>
                <a:path w="16792" h="5039" extrusionOk="0">
                  <a:moveTo>
                    <a:pt x="8396" y="1"/>
                  </a:moveTo>
                  <a:lnTo>
                    <a:pt x="0" y="4835"/>
                  </a:lnTo>
                  <a:lnTo>
                    <a:pt x="332" y="5038"/>
                  </a:lnTo>
                  <a:lnTo>
                    <a:pt x="8396" y="397"/>
                  </a:lnTo>
                  <a:lnTo>
                    <a:pt x="16458" y="5038"/>
                  </a:lnTo>
                  <a:lnTo>
                    <a:pt x="16792" y="4835"/>
                  </a:lnTo>
                  <a:lnTo>
                    <a:pt x="839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4" name="Google Shape;360;p29"/>
            <p:cNvSpPr/>
            <p:nvPr/>
          </p:nvSpPr>
          <p:spPr>
            <a:xfrm>
              <a:off x="1311025" y="1033600"/>
              <a:ext cx="86525" cy="99275"/>
            </a:xfrm>
            <a:custGeom>
              <a:avLst/>
              <a:gdLst/>
              <a:ahLst/>
              <a:cxnLst/>
              <a:rect l="l" t="t" r="r" b="b"/>
              <a:pathLst>
                <a:path w="3461" h="3971" extrusionOk="0">
                  <a:moveTo>
                    <a:pt x="3460" y="0"/>
                  </a:moveTo>
                  <a:lnTo>
                    <a:pt x="0" y="1977"/>
                  </a:lnTo>
                  <a:lnTo>
                    <a:pt x="0" y="3970"/>
                  </a:lnTo>
                  <a:lnTo>
                    <a:pt x="3460" y="1994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5" name="Google Shape;361;p29"/>
            <p:cNvSpPr/>
            <p:nvPr/>
          </p:nvSpPr>
          <p:spPr>
            <a:xfrm>
              <a:off x="1317800" y="1044725"/>
              <a:ext cx="72825" cy="77025"/>
            </a:xfrm>
            <a:custGeom>
              <a:avLst/>
              <a:gdLst/>
              <a:ahLst/>
              <a:cxnLst/>
              <a:rect l="l" t="t" r="r" b="b"/>
              <a:pathLst>
                <a:path w="2913" h="3081" extrusionOk="0">
                  <a:moveTo>
                    <a:pt x="2912" y="0"/>
                  </a:moveTo>
                  <a:lnTo>
                    <a:pt x="1" y="1681"/>
                  </a:lnTo>
                  <a:lnTo>
                    <a:pt x="1" y="3080"/>
                  </a:lnTo>
                  <a:lnTo>
                    <a:pt x="2912" y="1398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6" name="Google Shape;362;p29"/>
            <p:cNvSpPr/>
            <p:nvPr/>
          </p:nvSpPr>
          <p:spPr>
            <a:xfrm>
              <a:off x="1317400" y="1077175"/>
              <a:ext cx="73625" cy="44575"/>
            </a:xfrm>
            <a:custGeom>
              <a:avLst/>
              <a:gdLst/>
              <a:ahLst/>
              <a:cxnLst/>
              <a:rect l="l" t="t" r="r" b="b"/>
              <a:pathLst>
                <a:path w="2945" h="1783" extrusionOk="0">
                  <a:moveTo>
                    <a:pt x="1517" y="0"/>
                  </a:moveTo>
                  <a:lnTo>
                    <a:pt x="1" y="1782"/>
                  </a:lnTo>
                  <a:lnTo>
                    <a:pt x="1" y="1782"/>
                  </a:lnTo>
                  <a:lnTo>
                    <a:pt x="2944" y="100"/>
                  </a:lnTo>
                  <a:lnTo>
                    <a:pt x="151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7" name="Google Shape;363;p29"/>
            <p:cNvSpPr/>
            <p:nvPr/>
          </p:nvSpPr>
          <p:spPr>
            <a:xfrm>
              <a:off x="16787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8" name="Google Shape;364;p29"/>
            <p:cNvSpPr/>
            <p:nvPr/>
          </p:nvSpPr>
          <p:spPr>
            <a:xfrm>
              <a:off x="1477575" y="1231450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2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9" name="Google Shape;365;p29"/>
            <p:cNvSpPr/>
            <p:nvPr/>
          </p:nvSpPr>
          <p:spPr>
            <a:xfrm>
              <a:off x="1275975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3"/>
                  </a:lnTo>
                  <a:lnTo>
                    <a:pt x="8064" y="9286"/>
                  </a:lnTo>
                  <a:lnTo>
                    <a:pt x="16126" y="4645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0" name="Google Shape;366;p29"/>
            <p:cNvSpPr/>
            <p:nvPr/>
          </p:nvSpPr>
          <p:spPr>
            <a:xfrm>
              <a:off x="1477575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0" y="1"/>
                  </a:moveTo>
                  <a:lnTo>
                    <a:pt x="0" y="15151"/>
                  </a:lnTo>
                  <a:lnTo>
                    <a:pt x="8062" y="19794"/>
                  </a:lnTo>
                  <a:lnTo>
                    <a:pt x="8062" y="46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1" name="Google Shape;367;p29"/>
            <p:cNvSpPr/>
            <p:nvPr/>
          </p:nvSpPr>
          <p:spPr>
            <a:xfrm>
              <a:off x="1354275" y="1157575"/>
              <a:ext cx="101175" cy="82925"/>
            </a:xfrm>
            <a:custGeom>
              <a:avLst/>
              <a:gdLst/>
              <a:ahLst/>
              <a:cxnLst/>
              <a:rect l="l" t="t" r="r" b="b"/>
              <a:pathLst>
                <a:path w="4047" h="3317" extrusionOk="0">
                  <a:moveTo>
                    <a:pt x="4046" y="0"/>
                  </a:moveTo>
                  <a:lnTo>
                    <a:pt x="0" y="2310"/>
                  </a:lnTo>
                  <a:lnTo>
                    <a:pt x="0" y="3317"/>
                  </a:lnTo>
                  <a:lnTo>
                    <a:pt x="4046" y="973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2" name="Google Shape;368;p29"/>
            <p:cNvSpPr/>
            <p:nvPr/>
          </p:nvSpPr>
          <p:spPr>
            <a:xfrm>
              <a:off x="1312975" y="1103050"/>
              <a:ext cx="108600" cy="121400"/>
            </a:xfrm>
            <a:custGeom>
              <a:avLst/>
              <a:gdLst/>
              <a:ahLst/>
              <a:cxnLst/>
              <a:rect l="l" t="t" r="r" b="b"/>
              <a:pathLst>
                <a:path w="4344" h="4856" extrusionOk="0">
                  <a:moveTo>
                    <a:pt x="4344" y="1"/>
                  </a:moveTo>
                  <a:lnTo>
                    <a:pt x="1" y="2524"/>
                  </a:lnTo>
                  <a:lnTo>
                    <a:pt x="1" y="4855"/>
                  </a:lnTo>
                  <a:lnTo>
                    <a:pt x="4344" y="2332"/>
                  </a:lnTo>
                  <a:lnTo>
                    <a:pt x="434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3" name="Google Shape;369;p29"/>
            <p:cNvSpPr/>
            <p:nvPr/>
          </p:nvSpPr>
          <p:spPr>
            <a:xfrm>
              <a:off x="1300700" y="1095575"/>
              <a:ext cx="120875" cy="70575"/>
            </a:xfrm>
            <a:custGeom>
              <a:avLst/>
              <a:gdLst/>
              <a:ahLst/>
              <a:cxnLst/>
              <a:rect l="l" t="t" r="r" b="b"/>
              <a:pathLst>
                <a:path w="4835" h="2823" extrusionOk="0">
                  <a:moveTo>
                    <a:pt x="4343" y="1"/>
                  </a:moveTo>
                  <a:lnTo>
                    <a:pt x="0" y="2524"/>
                  </a:lnTo>
                  <a:lnTo>
                    <a:pt x="492" y="2823"/>
                  </a:lnTo>
                  <a:lnTo>
                    <a:pt x="4835" y="300"/>
                  </a:lnTo>
                  <a:lnTo>
                    <a:pt x="434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4" name="Google Shape;370;p29"/>
            <p:cNvSpPr/>
            <p:nvPr/>
          </p:nvSpPr>
          <p:spPr>
            <a:xfrm>
              <a:off x="1300625" y="1158650"/>
              <a:ext cx="54350" cy="89950"/>
            </a:xfrm>
            <a:custGeom>
              <a:avLst/>
              <a:gdLst/>
              <a:ahLst/>
              <a:cxnLst/>
              <a:rect l="l" t="t" r="r" b="b"/>
              <a:pathLst>
                <a:path w="2174" h="3598" extrusionOk="0">
                  <a:moveTo>
                    <a:pt x="0" y="1"/>
                  </a:moveTo>
                  <a:lnTo>
                    <a:pt x="0" y="2333"/>
                  </a:lnTo>
                  <a:lnTo>
                    <a:pt x="2174" y="3597"/>
                  </a:lnTo>
                  <a:lnTo>
                    <a:pt x="2174" y="3597"/>
                  </a:lnTo>
                  <a:lnTo>
                    <a:pt x="2170" y="2267"/>
                  </a:lnTo>
                  <a:lnTo>
                    <a:pt x="527" y="1271"/>
                  </a:lnTo>
                  <a:lnTo>
                    <a:pt x="527" y="3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5" name="Google Shape;371;p29"/>
            <p:cNvSpPr/>
            <p:nvPr/>
          </p:nvSpPr>
          <p:spPr>
            <a:xfrm>
              <a:off x="1319250" y="1136475"/>
              <a:ext cx="136200" cy="78875"/>
            </a:xfrm>
            <a:custGeom>
              <a:avLst/>
              <a:gdLst/>
              <a:ahLst/>
              <a:cxnLst/>
              <a:rect l="l" t="t" r="r" b="b"/>
              <a:pathLst>
                <a:path w="5448" h="3155" extrusionOk="0">
                  <a:moveTo>
                    <a:pt x="4065" y="0"/>
                  </a:moveTo>
                  <a:lnTo>
                    <a:pt x="1" y="2299"/>
                  </a:lnTo>
                  <a:lnTo>
                    <a:pt x="1401" y="3154"/>
                  </a:lnTo>
                  <a:lnTo>
                    <a:pt x="5447" y="844"/>
                  </a:lnTo>
                  <a:lnTo>
                    <a:pt x="40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6" name="Google Shape;372;p29"/>
            <p:cNvSpPr/>
            <p:nvPr/>
          </p:nvSpPr>
          <p:spPr>
            <a:xfrm>
              <a:off x="1313275" y="118310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2" y="0"/>
                  </a:moveTo>
                  <a:lnTo>
                    <a:pt x="0" y="293"/>
                  </a:lnTo>
                  <a:lnTo>
                    <a:pt x="1640" y="1289"/>
                  </a:lnTo>
                  <a:lnTo>
                    <a:pt x="2200" y="97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7" name="Google Shape;373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8" name="Google Shape;374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9" name="Google Shape;375;p29"/>
            <p:cNvSpPr/>
            <p:nvPr/>
          </p:nvSpPr>
          <p:spPr>
            <a:xfrm>
              <a:off x="1408350" y="112785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3" y="0"/>
                  </a:moveTo>
                  <a:lnTo>
                    <a:pt x="1" y="292"/>
                  </a:lnTo>
                  <a:lnTo>
                    <a:pt x="1641" y="1289"/>
                  </a:lnTo>
                  <a:lnTo>
                    <a:pt x="2201" y="96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0" name="Google Shape;376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1" name="Google Shape;377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2" name="Google Shape;378;p29"/>
            <p:cNvSpPr/>
            <p:nvPr/>
          </p:nvSpPr>
          <p:spPr>
            <a:xfrm>
              <a:off x="1407775" y="1135125"/>
              <a:ext cx="41400" cy="58175"/>
            </a:xfrm>
            <a:custGeom>
              <a:avLst/>
              <a:gdLst/>
              <a:ahLst/>
              <a:cxnLst/>
              <a:rect l="l" t="t" r="r" b="b"/>
              <a:pathLst>
                <a:path w="1656" h="2327" extrusionOk="0">
                  <a:moveTo>
                    <a:pt x="1" y="1"/>
                  </a:moveTo>
                  <a:lnTo>
                    <a:pt x="1" y="318"/>
                  </a:lnTo>
                  <a:lnTo>
                    <a:pt x="1367" y="1097"/>
                  </a:lnTo>
                  <a:lnTo>
                    <a:pt x="1378" y="2173"/>
                  </a:lnTo>
                  <a:lnTo>
                    <a:pt x="1651" y="2327"/>
                  </a:lnTo>
                  <a:lnTo>
                    <a:pt x="1655" y="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3" name="Google Shape;379;p29"/>
            <p:cNvSpPr/>
            <p:nvPr/>
          </p:nvSpPr>
          <p:spPr>
            <a:xfrm>
              <a:off x="15604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4" name="Google Shape;380;p29"/>
            <p:cNvSpPr/>
            <p:nvPr/>
          </p:nvSpPr>
          <p:spPr>
            <a:xfrm>
              <a:off x="1566525" y="1046650"/>
              <a:ext cx="67775" cy="106900"/>
            </a:xfrm>
            <a:custGeom>
              <a:avLst/>
              <a:gdLst/>
              <a:ahLst/>
              <a:cxnLst/>
              <a:rect l="l" t="t" r="r" b="b"/>
              <a:pathLst>
                <a:path w="2711" h="4276" extrusionOk="0">
                  <a:moveTo>
                    <a:pt x="0" y="0"/>
                  </a:moveTo>
                  <a:lnTo>
                    <a:pt x="0" y="2719"/>
                  </a:lnTo>
                  <a:lnTo>
                    <a:pt x="2711" y="4275"/>
                  </a:lnTo>
                  <a:lnTo>
                    <a:pt x="2711" y="1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5" name="Google Shape;381;p29"/>
            <p:cNvSpPr/>
            <p:nvPr/>
          </p:nvSpPr>
          <p:spPr>
            <a:xfrm>
              <a:off x="1563550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5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6" name="Google Shape;382;p29"/>
            <p:cNvSpPr/>
            <p:nvPr/>
          </p:nvSpPr>
          <p:spPr>
            <a:xfrm>
              <a:off x="156615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3" y="0"/>
                  </a:moveTo>
                  <a:lnTo>
                    <a:pt x="1" y="174"/>
                  </a:lnTo>
                  <a:lnTo>
                    <a:pt x="2782" y="1813"/>
                  </a:lnTo>
                  <a:lnTo>
                    <a:pt x="2907" y="1457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7" name="Google Shape;383;p29"/>
            <p:cNvSpPr/>
            <p:nvPr/>
          </p:nvSpPr>
          <p:spPr>
            <a:xfrm>
              <a:off x="1555400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0" y="1"/>
                  </a:moveTo>
                  <a:lnTo>
                    <a:pt x="0" y="1577"/>
                  </a:lnTo>
                  <a:lnTo>
                    <a:pt x="3599" y="3651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8" name="Google Shape;384;p29"/>
            <p:cNvSpPr/>
            <p:nvPr/>
          </p:nvSpPr>
          <p:spPr>
            <a:xfrm>
              <a:off x="1555400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0" y="1"/>
                  </a:moveTo>
                  <a:lnTo>
                    <a:pt x="0" y="510"/>
                  </a:lnTo>
                  <a:lnTo>
                    <a:pt x="3599" y="2583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9" name="Google Shape;385;p29"/>
            <p:cNvSpPr/>
            <p:nvPr/>
          </p:nvSpPr>
          <p:spPr>
            <a:xfrm>
              <a:off x="1494850" y="1155150"/>
              <a:ext cx="53475" cy="56200"/>
            </a:xfrm>
            <a:custGeom>
              <a:avLst/>
              <a:gdLst/>
              <a:ahLst/>
              <a:cxnLst/>
              <a:rect l="l" t="t" r="r" b="b"/>
              <a:pathLst>
                <a:path w="2139" h="2248" extrusionOk="0">
                  <a:moveTo>
                    <a:pt x="1" y="0"/>
                  </a:moveTo>
                  <a:lnTo>
                    <a:pt x="1" y="973"/>
                  </a:lnTo>
                  <a:lnTo>
                    <a:pt x="2138" y="2248"/>
                  </a:lnTo>
                  <a:lnTo>
                    <a:pt x="2138" y="12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0" name="Google Shape;386;p29"/>
            <p:cNvSpPr/>
            <p:nvPr/>
          </p:nvSpPr>
          <p:spPr>
            <a:xfrm>
              <a:off x="1528725" y="1100625"/>
              <a:ext cx="60850" cy="94700"/>
            </a:xfrm>
            <a:custGeom>
              <a:avLst/>
              <a:gdLst/>
              <a:ahLst/>
              <a:cxnLst/>
              <a:rect l="l" t="t" r="r" b="b"/>
              <a:pathLst>
                <a:path w="2434" h="3788" extrusionOk="0">
                  <a:moveTo>
                    <a:pt x="0" y="0"/>
                  </a:moveTo>
                  <a:lnTo>
                    <a:pt x="0" y="2332"/>
                  </a:lnTo>
                  <a:lnTo>
                    <a:pt x="2433" y="3788"/>
                  </a:lnTo>
                  <a:lnTo>
                    <a:pt x="2433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1" name="Google Shape;387;p29"/>
            <p:cNvSpPr/>
            <p:nvPr/>
          </p:nvSpPr>
          <p:spPr>
            <a:xfrm>
              <a:off x="1528725" y="1093150"/>
              <a:ext cx="73125" cy="43900"/>
            </a:xfrm>
            <a:custGeom>
              <a:avLst/>
              <a:gdLst/>
              <a:ahLst/>
              <a:cxnLst/>
              <a:rect l="l" t="t" r="r" b="b"/>
              <a:pathLst>
                <a:path w="2925" h="1756" extrusionOk="0">
                  <a:moveTo>
                    <a:pt x="490" y="1"/>
                  </a:moveTo>
                  <a:lnTo>
                    <a:pt x="0" y="299"/>
                  </a:lnTo>
                  <a:lnTo>
                    <a:pt x="2433" y="1755"/>
                  </a:lnTo>
                  <a:lnTo>
                    <a:pt x="2925" y="1457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2" name="Google Shape;388;p29"/>
            <p:cNvSpPr/>
            <p:nvPr/>
          </p:nvSpPr>
          <p:spPr>
            <a:xfrm>
              <a:off x="1547575" y="1129550"/>
              <a:ext cx="54350" cy="89925"/>
            </a:xfrm>
            <a:custGeom>
              <a:avLst/>
              <a:gdLst/>
              <a:ahLst/>
              <a:cxnLst/>
              <a:rect l="l" t="t" r="r" b="b"/>
              <a:pathLst>
                <a:path w="2174" h="3597" extrusionOk="0">
                  <a:moveTo>
                    <a:pt x="2174" y="1"/>
                  </a:moveTo>
                  <a:lnTo>
                    <a:pt x="1649" y="299"/>
                  </a:lnTo>
                  <a:lnTo>
                    <a:pt x="1649" y="1269"/>
                  </a:lnTo>
                  <a:lnTo>
                    <a:pt x="4" y="2267"/>
                  </a:lnTo>
                  <a:lnTo>
                    <a:pt x="0" y="3597"/>
                  </a:lnTo>
                  <a:lnTo>
                    <a:pt x="0" y="3597"/>
                  </a:lnTo>
                  <a:lnTo>
                    <a:pt x="2174" y="2332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3" name="Google Shape;389;p29"/>
            <p:cNvSpPr/>
            <p:nvPr/>
          </p:nvSpPr>
          <p:spPr>
            <a:xfrm>
              <a:off x="1494850" y="1134050"/>
              <a:ext cx="88475" cy="52175"/>
            </a:xfrm>
            <a:custGeom>
              <a:avLst/>
              <a:gdLst/>
              <a:ahLst/>
              <a:cxnLst/>
              <a:rect l="l" t="t" r="r" b="b"/>
              <a:pathLst>
                <a:path w="3539" h="2087" extrusionOk="0">
                  <a:moveTo>
                    <a:pt x="1383" y="0"/>
                  </a:moveTo>
                  <a:lnTo>
                    <a:pt x="1" y="844"/>
                  </a:lnTo>
                  <a:lnTo>
                    <a:pt x="2138" y="2087"/>
                  </a:lnTo>
                  <a:lnTo>
                    <a:pt x="3539" y="1231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4" name="Google Shape;390;p29"/>
            <p:cNvSpPr/>
            <p:nvPr/>
          </p:nvSpPr>
          <p:spPr>
            <a:xfrm>
              <a:off x="1534250" y="1153975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1689" y="1"/>
                  </a:moveTo>
                  <a:lnTo>
                    <a:pt x="1" y="971"/>
                  </a:lnTo>
                  <a:lnTo>
                    <a:pt x="562" y="1290"/>
                  </a:lnTo>
                  <a:lnTo>
                    <a:pt x="2201" y="292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5" name="Google Shape;391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6" name="Google Shape;392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7" name="Google Shape;393;p29"/>
            <p:cNvSpPr/>
            <p:nvPr/>
          </p:nvSpPr>
          <p:spPr>
            <a:xfrm>
              <a:off x="1486925" y="1125425"/>
              <a:ext cx="55000" cy="32250"/>
            </a:xfrm>
            <a:custGeom>
              <a:avLst/>
              <a:gdLst/>
              <a:ahLst/>
              <a:cxnLst/>
              <a:rect l="l" t="t" r="r" b="b"/>
              <a:pathLst>
                <a:path w="2200" h="1290" extrusionOk="0">
                  <a:moveTo>
                    <a:pt x="1687" y="0"/>
                  </a:moveTo>
                  <a:lnTo>
                    <a:pt x="0" y="969"/>
                  </a:lnTo>
                  <a:lnTo>
                    <a:pt x="560" y="1289"/>
                  </a:lnTo>
                  <a:lnTo>
                    <a:pt x="2200" y="292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8" name="Google Shape;394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9" name="Google Shape;395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0" name="Google Shape;396;p29"/>
            <p:cNvSpPr/>
            <p:nvPr/>
          </p:nvSpPr>
          <p:spPr>
            <a:xfrm>
              <a:off x="1501025" y="1132700"/>
              <a:ext cx="41275" cy="58175"/>
            </a:xfrm>
            <a:custGeom>
              <a:avLst/>
              <a:gdLst/>
              <a:ahLst/>
              <a:cxnLst/>
              <a:rect l="l" t="t" r="r" b="b"/>
              <a:pathLst>
                <a:path w="1651" h="2327" extrusionOk="0">
                  <a:moveTo>
                    <a:pt x="1650" y="1"/>
                  </a:moveTo>
                  <a:lnTo>
                    <a:pt x="0" y="998"/>
                  </a:lnTo>
                  <a:lnTo>
                    <a:pt x="6" y="2327"/>
                  </a:lnTo>
                  <a:lnTo>
                    <a:pt x="279" y="2173"/>
                  </a:lnTo>
                  <a:lnTo>
                    <a:pt x="289" y="1097"/>
                  </a:lnTo>
                  <a:lnTo>
                    <a:pt x="1650" y="31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1" name="Google Shape;397;p29"/>
            <p:cNvSpPr/>
            <p:nvPr/>
          </p:nvSpPr>
          <p:spPr>
            <a:xfrm>
              <a:off x="1275975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2"/>
                  </a:lnTo>
                  <a:lnTo>
                    <a:pt x="8064" y="9287"/>
                  </a:lnTo>
                  <a:lnTo>
                    <a:pt x="16126" y="4644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2" name="Google Shape;398;p29"/>
            <p:cNvSpPr/>
            <p:nvPr/>
          </p:nvSpPr>
          <p:spPr>
            <a:xfrm>
              <a:off x="1267675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4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3" name="Google Shape;399;p29"/>
            <p:cNvSpPr/>
            <p:nvPr/>
          </p:nvSpPr>
          <p:spPr>
            <a:xfrm>
              <a:off x="1477575" y="1037325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4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4" name="Google Shape;400;p29"/>
            <p:cNvSpPr/>
            <p:nvPr/>
          </p:nvSpPr>
          <p:spPr>
            <a:xfrm>
              <a:off x="1309675" y="959850"/>
              <a:ext cx="26600" cy="73700"/>
            </a:xfrm>
            <a:custGeom>
              <a:avLst/>
              <a:gdLst/>
              <a:ahLst/>
              <a:cxnLst/>
              <a:rect l="l" t="t" r="r" b="b"/>
              <a:pathLst>
                <a:path w="1064" h="2948" extrusionOk="0">
                  <a:moveTo>
                    <a:pt x="1" y="1"/>
                  </a:moveTo>
                  <a:lnTo>
                    <a:pt x="1" y="2332"/>
                  </a:lnTo>
                  <a:lnTo>
                    <a:pt x="1064" y="2947"/>
                  </a:lnTo>
                  <a:lnTo>
                    <a:pt x="1064" y="6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5" name="Google Shape;401;p29"/>
            <p:cNvSpPr/>
            <p:nvPr/>
          </p:nvSpPr>
          <p:spPr>
            <a:xfrm>
              <a:off x="1336250" y="917475"/>
              <a:ext cx="101175" cy="116075"/>
            </a:xfrm>
            <a:custGeom>
              <a:avLst/>
              <a:gdLst/>
              <a:ahLst/>
              <a:cxnLst/>
              <a:rect l="l" t="t" r="r" b="b"/>
              <a:pathLst>
                <a:path w="4047" h="4643" extrusionOk="0">
                  <a:moveTo>
                    <a:pt x="4046" y="1"/>
                  </a:moveTo>
                  <a:lnTo>
                    <a:pt x="1" y="2312"/>
                  </a:lnTo>
                  <a:lnTo>
                    <a:pt x="1" y="4642"/>
                  </a:lnTo>
                  <a:lnTo>
                    <a:pt x="4046" y="2332"/>
                  </a:lnTo>
                  <a:lnTo>
                    <a:pt x="404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6" name="Google Shape;402;p29"/>
            <p:cNvSpPr/>
            <p:nvPr/>
          </p:nvSpPr>
          <p:spPr>
            <a:xfrm>
              <a:off x="1336250" y="941775"/>
              <a:ext cx="101175" cy="67525"/>
            </a:xfrm>
            <a:custGeom>
              <a:avLst/>
              <a:gdLst/>
              <a:ahLst/>
              <a:cxnLst/>
              <a:rect l="l" t="t" r="r" b="b"/>
              <a:pathLst>
                <a:path w="4047" h="2701" extrusionOk="0">
                  <a:moveTo>
                    <a:pt x="4046" y="0"/>
                  </a:moveTo>
                  <a:lnTo>
                    <a:pt x="1" y="2310"/>
                  </a:lnTo>
                  <a:lnTo>
                    <a:pt x="1" y="2700"/>
                  </a:lnTo>
                  <a:lnTo>
                    <a:pt x="4046" y="390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7" name="Google Shape;403;p29"/>
            <p:cNvSpPr/>
            <p:nvPr/>
          </p:nvSpPr>
          <p:spPr>
            <a:xfrm>
              <a:off x="1310150" y="902075"/>
              <a:ext cx="127275" cy="73225"/>
            </a:xfrm>
            <a:custGeom>
              <a:avLst/>
              <a:gdLst/>
              <a:ahLst/>
              <a:cxnLst/>
              <a:rect l="l" t="t" r="r" b="b"/>
              <a:pathLst>
                <a:path w="5091" h="2929" extrusionOk="0">
                  <a:moveTo>
                    <a:pt x="4046" y="0"/>
                  </a:moveTo>
                  <a:lnTo>
                    <a:pt x="1" y="2312"/>
                  </a:lnTo>
                  <a:lnTo>
                    <a:pt x="1045" y="2928"/>
                  </a:lnTo>
                  <a:lnTo>
                    <a:pt x="5090" y="617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8" name="Google Shape;404;p29"/>
            <p:cNvSpPr/>
            <p:nvPr/>
          </p:nvSpPr>
          <p:spPr>
            <a:xfrm>
              <a:off x="1319825" y="907700"/>
              <a:ext cx="107925" cy="61975"/>
            </a:xfrm>
            <a:custGeom>
              <a:avLst/>
              <a:gdLst/>
              <a:ahLst/>
              <a:cxnLst/>
              <a:rect l="l" t="t" r="r" b="b"/>
              <a:pathLst>
                <a:path w="4317" h="2479" extrusionOk="0">
                  <a:moveTo>
                    <a:pt x="3658" y="0"/>
                  </a:moveTo>
                  <a:lnTo>
                    <a:pt x="1" y="2090"/>
                  </a:lnTo>
                  <a:lnTo>
                    <a:pt x="659" y="2478"/>
                  </a:lnTo>
                  <a:lnTo>
                    <a:pt x="4316" y="389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9" name="Google Shape;405;p29"/>
            <p:cNvSpPr/>
            <p:nvPr/>
          </p:nvSpPr>
          <p:spPr>
            <a:xfrm>
              <a:off x="1330425" y="844150"/>
              <a:ext cx="61100" cy="78725"/>
            </a:xfrm>
            <a:custGeom>
              <a:avLst/>
              <a:gdLst/>
              <a:ahLst/>
              <a:cxnLst/>
              <a:rect l="l" t="t" r="r" b="b"/>
              <a:pathLst>
                <a:path w="2444" h="3149" extrusionOk="0">
                  <a:moveTo>
                    <a:pt x="1766" y="0"/>
                  </a:moveTo>
                  <a:cubicBezTo>
                    <a:pt x="1603" y="0"/>
                    <a:pt x="1419" y="53"/>
                    <a:pt x="1224" y="165"/>
                  </a:cubicBezTo>
                  <a:cubicBezTo>
                    <a:pt x="554" y="553"/>
                    <a:pt x="3" y="1504"/>
                    <a:pt x="2" y="2278"/>
                  </a:cubicBezTo>
                  <a:cubicBezTo>
                    <a:pt x="1" y="2829"/>
                    <a:pt x="278" y="3149"/>
                    <a:pt x="680" y="3149"/>
                  </a:cubicBezTo>
                  <a:cubicBezTo>
                    <a:pt x="843" y="3149"/>
                    <a:pt x="1027" y="3096"/>
                    <a:pt x="1221" y="2984"/>
                  </a:cubicBezTo>
                  <a:cubicBezTo>
                    <a:pt x="1893" y="2597"/>
                    <a:pt x="2442" y="1646"/>
                    <a:pt x="2444" y="870"/>
                  </a:cubicBezTo>
                  <a:cubicBezTo>
                    <a:pt x="2444" y="319"/>
                    <a:pt x="2167" y="0"/>
                    <a:pt x="1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0" name="Google Shape;406;p29"/>
            <p:cNvSpPr/>
            <p:nvPr/>
          </p:nvSpPr>
          <p:spPr>
            <a:xfrm>
              <a:off x="1335300" y="849025"/>
              <a:ext cx="51375" cy="69700"/>
            </a:xfrm>
            <a:custGeom>
              <a:avLst/>
              <a:gdLst/>
              <a:ahLst/>
              <a:cxnLst/>
              <a:rect l="l" t="t" r="r" b="b"/>
              <a:pathLst>
                <a:path w="2055" h="2788" extrusionOk="0">
                  <a:moveTo>
                    <a:pt x="1571" y="1"/>
                  </a:moveTo>
                  <a:cubicBezTo>
                    <a:pt x="1439" y="1"/>
                    <a:pt x="1284" y="52"/>
                    <a:pt x="1128" y="142"/>
                  </a:cubicBezTo>
                  <a:cubicBezTo>
                    <a:pt x="517" y="494"/>
                    <a:pt x="1" y="1387"/>
                    <a:pt x="1" y="2090"/>
                  </a:cubicBezTo>
                  <a:cubicBezTo>
                    <a:pt x="1" y="2334"/>
                    <a:pt x="65" y="2539"/>
                    <a:pt x="179" y="2653"/>
                  </a:cubicBezTo>
                  <a:cubicBezTo>
                    <a:pt x="259" y="2737"/>
                    <a:pt x="369" y="2786"/>
                    <a:pt x="485" y="2788"/>
                  </a:cubicBezTo>
                  <a:cubicBezTo>
                    <a:pt x="617" y="2788"/>
                    <a:pt x="771" y="2726"/>
                    <a:pt x="929" y="2634"/>
                  </a:cubicBezTo>
                  <a:cubicBezTo>
                    <a:pt x="1538" y="2285"/>
                    <a:pt x="2054" y="1380"/>
                    <a:pt x="2054" y="675"/>
                  </a:cubicBezTo>
                  <a:cubicBezTo>
                    <a:pt x="2054" y="455"/>
                    <a:pt x="2005" y="275"/>
                    <a:pt x="1909" y="156"/>
                  </a:cubicBezTo>
                  <a:cubicBezTo>
                    <a:pt x="1827" y="52"/>
                    <a:pt x="1713" y="1"/>
                    <a:pt x="1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1" name="Google Shape;407;p29"/>
            <p:cNvSpPr/>
            <p:nvPr/>
          </p:nvSpPr>
          <p:spPr>
            <a:xfrm>
              <a:off x="1335300" y="849000"/>
              <a:ext cx="45450" cy="55275"/>
            </a:xfrm>
            <a:custGeom>
              <a:avLst/>
              <a:gdLst/>
              <a:ahLst/>
              <a:cxnLst/>
              <a:rect l="l" t="t" r="r" b="b"/>
              <a:pathLst>
                <a:path w="1818" h="2211" extrusionOk="0">
                  <a:moveTo>
                    <a:pt x="1579" y="0"/>
                  </a:moveTo>
                  <a:cubicBezTo>
                    <a:pt x="1576" y="0"/>
                    <a:pt x="1574" y="0"/>
                    <a:pt x="1571" y="0"/>
                  </a:cubicBezTo>
                  <a:cubicBezTo>
                    <a:pt x="1438" y="0"/>
                    <a:pt x="1284" y="50"/>
                    <a:pt x="1126" y="141"/>
                  </a:cubicBezTo>
                  <a:cubicBezTo>
                    <a:pt x="517" y="492"/>
                    <a:pt x="2" y="1385"/>
                    <a:pt x="1" y="2087"/>
                  </a:cubicBezTo>
                  <a:cubicBezTo>
                    <a:pt x="1" y="2131"/>
                    <a:pt x="2" y="2171"/>
                    <a:pt x="7" y="2210"/>
                  </a:cubicBezTo>
                  <a:cubicBezTo>
                    <a:pt x="320" y="1295"/>
                    <a:pt x="967" y="531"/>
                    <a:pt x="1818" y="72"/>
                  </a:cubicBezTo>
                  <a:cubicBezTo>
                    <a:pt x="1747" y="25"/>
                    <a:pt x="1663" y="0"/>
                    <a:pt x="157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2" name="Google Shape;408;p29"/>
            <p:cNvSpPr/>
            <p:nvPr/>
          </p:nvSpPr>
          <p:spPr>
            <a:xfrm>
              <a:off x="1355325" y="858275"/>
              <a:ext cx="31375" cy="58075"/>
            </a:xfrm>
            <a:custGeom>
              <a:avLst/>
              <a:gdLst/>
              <a:ahLst/>
              <a:cxnLst/>
              <a:rect l="l" t="t" r="r" b="b"/>
              <a:pathLst>
                <a:path w="1255" h="2323" extrusionOk="0">
                  <a:moveTo>
                    <a:pt x="1214" y="1"/>
                  </a:moveTo>
                  <a:cubicBezTo>
                    <a:pt x="1081" y="888"/>
                    <a:pt x="653" y="1706"/>
                    <a:pt x="0" y="2322"/>
                  </a:cubicBezTo>
                  <a:cubicBezTo>
                    <a:pt x="42" y="2303"/>
                    <a:pt x="86" y="2282"/>
                    <a:pt x="128" y="2257"/>
                  </a:cubicBezTo>
                  <a:cubicBezTo>
                    <a:pt x="737" y="1906"/>
                    <a:pt x="1252" y="1010"/>
                    <a:pt x="1253" y="305"/>
                  </a:cubicBezTo>
                  <a:cubicBezTo>
                    <a:pt x="1255" y="202"/>
                    <a:pt x="1242" y="99"/>
                    <a:pt x="1214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3" name="Google Shape;409;p29"/>
            <p:cNvSpPr/>
            <p:nvPr/>
          </p:nvSpPr>
          <p:spPr>
            <a:xfrm>
              <a:off x="15604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4" name="Google Shape;410;p29"/>
            <p:cNvSpPr/>
            <p:nvPr/>
          </p:nvSpPr>
          <p:spPr>
            <a:xfrm>
              <a:off x="1566525" y="829050"/>
              <a:ext cx="67775" cy="106950"/>
            </a:xfrm>
            <a:custGeom>
              <a:avLst/>
              <a:gdLst/>
              <a:ahLst/>
              <a:cxnLst/>
              <a:rect l="l" t="t" r="r" b="b"/>
              <a:pathLst>
                <a:path w="2711" h="4278" extrusionOk="0">
                  <a:moveTo>
                    <a:pt x="0" y="1"/>
                  </a:moveTo>
                  <a:lnTo>
                    <a:pt x="0" y="2720"/>
                  </a:lnTo>
                  <a:lnTo>
                    <a:pt x="2711" y="4277"/>
                  </a:lnTo>
                  <a:lnTo>
                    <a:pt x="2711" y="15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5" name="Google Shape;411;p29"/>
            <p:cNvSpPr/>
            <p:nvPr/>
          </p:nvSpPr>
          <p:spPr>
            <a:xfrm>
              <a:off x="1563550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5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6" name="Google Shape;412;p29"/>
            <p:cNvSpPr/>
            <p:nvPr/>
          </p:nvSpPr>
          <p:spPr>
            <a:xfrm>
              <a:off x="156615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3" y="1"/>
                  </a:moveTo>
                  <a:lnTo>
                    <a:pt x="1" y="175"/>
                  </a:lnTo>
                  <a:lnTo>
                    <a:pt x="2782" y="1813"/>
                  </a:lnTo>
                  <a:lnTo>
                    <a:pt x="2907" y="145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7" name="Google Shape;413;p29"/>
            <p:cNvSpPr/>
            <p:nvPr/>
          </p:nvSpPr>
          <p:spPr>
            <a:xfrm>
              <a:off x="1555400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0" y="0"/>
                  </a:moveTo>
                  <a:lnTo>
                    <a:pt x="0" y="1577"/>
                  </a:lnTo>
                  <a:lnTo>
                    <a:pt x="3599" y="3652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8" name="Google Shape;414;p29"/>
            <p:cNvSpPr/>
            <p:nvPr/>
          </p:nvSpPr>
          <p:spPr>
            <a:xfrm>
              <a:off x="1555400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0" y="0"/>
                  </a:moveTo>
                  <a:lnTo>
                    <a:pt x="0" y="509"/>
                  </a:lnTo>
                  <a:lnTo>
                    <a:pt x="3599" y="2584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9" name="Google Shape;415;p29"/>
            <p:cNvSpPr/>
            <p:nvPr/>
          </p:nvSpPr>
          <p:spPr>
            <a:xfrm>
              <a:off x="1356700" y="1028200"/>
              <a:ext cx="170625" cy="97975"/>
            </a:xfrm>
            <a:custGeom>
              <a:avLst/>
              <a:gdLst/>
              <a:ahLst/>
              <a:cxnLst/>
              <a:rect l="l" t="t" r="r" b="b"/>
              <a:pathLst>
                <a:path w="6825" h="3919" extrusionOk="0">
                  <a:moveTo>
                    <a:pt x="1042" y="0"/>
                  </a:moveTo>
                  <a:lnTo>
                    <a:pt x="0" y="615"/>
                  </a:lnTo>
                  <a:lnTo>
                    <a:pt x="5783" y="3918"/>
                  </a:lnTo>
                  <a:lnTo>
                    <a:pt x="6825" y="3303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0" name="Google Shape;416;p29"/>
            <p:cNvSpPr/>
            <p:nvPr/>
          </p:nvSpPr>
          <p:spPr>
            <a:xfrm>
              <a:off x="1639600" y="961450"/>
              <a:ext cx="8550" cy="63750"/>
            </a:xfrm>
            <a:custGeom>
              <a:avLst/>
              <a:gdLst/>
              <a:ahLst/>
              <a:cxnLst/>
              <a:rect l="l" t="t" r="r" b="b"/>
              <a:pathLst>
                <a:path w="342" h="2550" extrusionOk="0">
                  <a:moveTo>
                    <a:pt x="342" y="1"/>
                  </a:moveTo>
                  <a:lnTo>
                    <a:pt x="1" y="218"/>
                  </a:lnTo>
                  <a:lnTo>
                    <a:pt x="1" y="2550"/>
                  </a:lnTo>
                  <a:lnTo>
                    <a:pt x="342" y="2332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1" name="Google Shape;417;p29"/>
            <p:cNvSpPr/>
            <p:nvPr/>
          </p:nvSpPr>
          <p:spPr>
            <a:xfrm>
              <a:off x="1538475" y="909150"/>
              <a:ext cx="101150" cy="116050"/>
            </a:xfrm>
            <a:custGeom>
              <a:avLst/>
              <a:gdLst/>
              <a:ahLst/>
              <a:cxnLst/>
              <a:rect l="l" t="t" r="r" b="b"/>
              <a:pathLst>
                <a:path w="4046" h="4642" extrusionOk="0">
                  <a:moveTo>
                    <a:pt x="0" y="0"/>
                  </a:moveTo>
                  <a:lnTo>
                    <a:pt x="0" y="2332"/>
                  </a:lnTo>
                  <a:lnTo>
                    <a:pt x="4046" y="4642"/>
                  </a:lnTo>
                  <a:lnTo>
                    <a:pt x="4046" y="2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2" name="Google Shape;418;p29"/>
            <p:cNvSpPr/>
            <p:nvPr/>
          </p:nvSpPr>
          <p:spPr>
            <a:xfrm>
              <a:off x="1538475" y="903700"/>
              <a:ext cx="109200" cy="63225"/>
            </a:xfrm>
            <a:custGeom>
              <a:avLst/>
              <a:gdLst/>
              <a:ahLst/>
              <a:cxnLst/>
              <a:rect l="l" t="t" r="r" b="b"/>
              <a:pathLst>
                <a:path w="4368" h="2529" extrusionOk="0">
                  <a:moveTo>
                    <a:pt x="322" y="1"/>
                  </a:moveTo>
                  <a:lnTo>
                    <a:pt x="0" y="218"/>
                  </a:lnTo>
                  <a:lnTo>
                    <a:pt x="4046" y="2528"/>
                  </a:lnTo>
                  <a:lnTo>
                    <a:pt x="4368" y="2311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3" name="Google Shape;419;p29"/>
            <p:cNvSpPr/>
            <p:nvPr/>
          </p:nvSpPr>
          <p:spPr>
            <a:xfrm>
              <a:off x="1531725" y="991175"/>
              <a:ext cx="107900" cy="96275"/>
            </a:xfrm>
            <a:custGeom>
              <a:avLst/>
              <a:gdLst/>
              <a:ahLst/>
              <a:cxnLst/>
              <a:rect l="l" t="t" r="r" b="b"/>
              <a:pathLst>
                <a:path w="4316" h="3851" extrusionOk="0">
                  <a:moveTo>
                    <a:pt x="4316" y="1"/>
                  </a:moveTo>
                  <a:lnTo>
                    <a:pt x="0" y="2522"/>
                  </a:lnTo>
                  <a:lnTo>
                    <a:pt x="0" y="3851"/>
                  </a:lnTo>
                  <a:lnTo>
                    <a:pt x="4316" y="1361"/>
                  </a:lnTo>
                  <a:lnTo>
                    <a:pt x="4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4" name="Google Shape;420;p29"/>
            <p:cNvSpPr/>
            <p:nvPr/>
          </p:nvSpPr>
          <p:spPr>
            <a:xfrm>
              <a:off x="1430575" y="996475"/>
              <a:ext cx="101175" cy="90975"/>
            </a:xfrm>
            <a:custGeom>
              <a:avLst/>
              <a:gdLst/>
              <a:ahLst/>
              <a:cxnLst/>
              <a:rect l="l" t="t" r="r" b="b"/>
              <a:pathLst>
                <a:path w="4047" h="3639" extrusionOk="0">
                  <a:moveTo>
                    <a:pt x="1" y="0"/>
                  </a:moveTo>
                  <a:lnTo>
                    <a:pt x="1" y="1360"/>
                  </a:lnTo>
                  <a:lnTo>
                    <a:pt x="4046" y="3639"/>
                  </a:lnTo>
                  <a:lnTo>
                    <a:pt x="4046" y="2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5" name="Google Shape;421;p29"/>
            <p:cNvSpPr/>
            <p:nvPr/>
          </p:nvSpPr>
          <p:spPr>
            <a:xfrm>
              <a:off x="1430575" y="933400"/>
              <a:ext cx="208575" cy="120850"/>
            </a:xfrm>
            <a:custGeom>
              <a:avLst/>
              <a:gdLst/>
              <a:ahLst/>
              <a:cxnLst/>
              <a:rect l="l" t="t" r="r" b="b"/>
              <a:pathLst>
                <a:path w="8343" h="4834" extrusionOk="0">
                  <a:moveTo>
                    <a:pt x="4297" y="0"/>
                  </a:moveTo>
                  <a:lnTo>
                    <a:pt x="1" y="2523"/>
                  </a:lnTo>
                  <a:lnTo>
                    <a:pt x="4046" y="4833"/>
                  </a:lnTo>
                  <a:lnTo>
                    <a:pt x="8343" y="2312"/>
                  </a:lnTo>
                  <a:lnTo>
                    <a:pt x="429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6" name="Google Shape;422;p29"/>
            <p:cNvSpPr/>
            <p:nvPr/>
          </p:nvSpPr>
          <p:spPr>
            <a:xfrm>
              <a:off x="1523675" y="1044725"/>
              <a:ext cx="8550" cy="47575"/>
            </a:xfrm>
            <a:custGeom>
              <a:avLst/>
              <a:gdLst/>
              <a:ahLst/>
              <a:cxnLst/>
              <a:rect l="l" t="t" r="r" b="b"/>
              <a:pathLst>
                <a:path w="342" h="1903" extrusionOk="0">
                  <a:moveTo>
                    <a:pt x="341" y="0"/>
                  </a:moveTo>
                  <a:lnTo>
                    <a:pt x="1" y="218"/>
                  </a:lnTo>
                  <a:lnTo>
                    <a:pt x="1" y="1903"/>
                  </a:lnTo>
                  <a:lnTo>
                    <a:pt x="341" y="1697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7" name="Google Shape;423;p29"/>
            <p:cNvSpPr/>
            <p:nvPr/>
          </p:nvSpPr>
          <p:spPr>
            <a:xfrm>
              <a:off x="1422575" y="992400"/>
              <a:ext cx="101125" cy="99900"/>
            </a:xfrm>
            <a:custGeom>
              <a:avLst/>
              <a:gdLst/>
              <a:ahLst/>
              <a:cxnLst/>
              <a:rect l="l" t="t" r="r" b="b"/>
              <a:pathLst>
                <a:path w="4045" h="3996" extrusionOk="0">
                  <a:moveTo>
                    <a:pt x="0" y="1"/>
                  </a:moveTo>
                  <a:lnTo>
                    <a:pt x="0" y="1684"/>
                  </a:lnTo>
                  <a:lnTo>
                    <a:pt x="4045" y="3996"/>
                  </a:lnTo>
                  <a:lnTo>
                    <a:pt x="4045" y="23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8" name="Google Shape;424;p29"/>
            <p:cNvSpPr/>
            <p:nvPr/>
          </p:nvSpPr>
          <p:spPr>
            <a:xfrm>
              <a:off x="1422575" y="986975"/>
              <a:ext cx="109175" cy="63200"/>
            </a:xfrm>
            <a:custGeom>
              <a:avLst/>
              <a:gdLst/>
              <a:ahLst/>
              <a:cxnLst/>
              <a:rect l="l" t="t" r="r" b="b"/>
              <a:pathLst>
                <a:path w="4367" h="2528" extrusionOk="0">
                  <a:moveTo>
                    <a:pt x="321" y="0"/>
                  </a:moveTo>
                  <a:lnTo>
                    <a:pt x="0" y="218"/>
                  </a:lnTo>
                  <a:lnTo>
                    <a:pt x="4045" y="2528"/>
                  </a:lnTo>
                  <a:lnTo>
                    <a:pt x="4366" y="231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9" name="Google Shape;425;p29"/>
            <p:cNvSpPr/>
            <p:nvPr/>
          </p:nvSpPr>
          <p:spPr>
            <a:xfrm>
              <a:off x="1532275" y="991175"/>
              <a:ext cx="107075" cy="73900"/>
            </a:xfrm>
            <a:custGeom>
              <a:avLst/>
              <a:gdLst/>
              <a:ahLst/>
              <a:cxnLst/>
              <a:rect l="l" t="t" r="r" b="b"/>
              <a:pathLst>
                <a:path w="4283" h="2956" extrusionOk="0">
                  <a:moveTo>
                    <a:pt x="4282" y="1"/>
                  </a:moveTo>
                  <a:lnTo>
                    <a:pt x="0" y="2515"/>
                  </a:lnTo>
                  <a:lnTo>
                    <a:pt x="0" y="2956"/>
                  </a:lnTo>
                  <a:lnTo>
                    <a:pt x="4282" y="450"/>
                  </a:lnTo>
                  <a:lnTo>
                    <a:pt x="428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0" name="Google Shape;426;p29"/>
            <p:cNvSpPr/>
            <p:nvPr/>
          </p:nvSpPr>
          <p:spPr>
            <a:xfrm>
              <a:off x="1519625" y="929500"/>
              <a:ext cx="119725" cy="70675"/>
            </a:xfrm>
            <a:custGeom>
              <a:avLst/>
              <a:gdLst/>
              <a:ahLst/>
              <a:cxnLst/>
              <a:rect l="l" t="t" r="r" b="b"/>
              <a:pathLst>
                <a:path w="4789" h="2827" extrusionOk="0">
                  <a:moveTo>
                    <a:pt x="286" y="1"/>
                  </a:moveTo>
                  <a:cubicBezTo>
                    <a:pt x="272" y="1"/>
                    <a:pt x="257" y="5"/>
                    <a:pt x="245" y="13"/>
                  </a:cubicBezTo>
                  <a:cubicBezTo>
                    <a:pt x="94" y="105"/>
                    <a:pt x="2" y="269"/>
                    <a:pt x="0" y="446"/>
                  </a:cubicBezTo>
                  <a:lnTo>
                    <a:pt x="0" y="581"/>
                  </a:lnTo>
                  <a:cubicBezTo>
                    <a:pt x="0" y="610"/>
                    <a:pt x="16" y="636"/>
                    <a:pt x="41" y="651"/>
                  </a:cubicBezTo>
                  <a:lnTo>
                    <a:pt x="3702" y="2739"/>
                  </a:lnTo>
                  <a:cubicBezTo>
                    <a:pt x="3805" y="2797"/>
                    <a:pt x="3920" y="2827"/>
                    <a:pt x="4035" y="2827"/>
                  </a:cubicBezTo>
                  <a:cubicBezTo>
                    <a:pt x="4153" y="2827"/>
                    <a:pt x="4271" y="2796"/>
                    <a:pt x="4376" y="2733"/>
                  </a:cubicBezTo>
                  <a:lnTo>
                    <a:pt x="4749" y="2510"/>
                  </a:lnTo>
                  <a:cubicBezTo>
                    <a:pt x="4774" y="2494"/>
                    <a:pt x="4788" y="2468"/>
                    <a:pt x="4788" y="2440"/>
                  </a:cubicBezTo>
                  <a:lnTo>
                    <a:pt x="4788" y="2125"/>
                  </a:lnTo>
                  <a:cubicBezTo>
                    <a:pt x="4788" y="2079"/>
                    <a:pt x="4751" y="2045"/>
                    <a:pt x="4709" y="2045"/>
                  </a:cubicBezTo>
                  <a:cubicBezTo>
                    <a:pt x="4702" y="2045"/>
                    <a:pt x="4695" y="2045"/>
                    <a:pt x="4688" y="2047"/>
                  </a:cubicBezTo>
                  <a:lnTo>
                    <a:pt x="4044" y="2212"/>
                  </a:lnTo>
                  <a:lnTo>
                    <a:pt x="4044" y="2237"/>
                  </a:lnTo>
                  <a:lnTo>
                    <a:pt x="326" y="13"/>
                  </a:lnTo>
                  <a:cubicBezTo>
                    <a:pt x="314" y="5"/>
                    <a:pt x="300" y="1"/>
                    <a:pt x="286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1" name="Google Shape;427;p29"/>
            <p:cNvSpPr/>
            <p:nvPr/>
          </p:nvSpPr>
          <p:spPr>
            <a:xfrm>
              <a:off x="1620975" y="980000"/>
              <a:ext cx="18375" cy="20125"/>
            </a:xfrm>
            <a:custGeom>
              <a:avLst/>
              <a:gdLst/>
              <a:ahLst/>
              <a:cxnLst/>
              <a:rect l="l" t="t" r="r" b="b"/>
              <a:pathLst>
                <a:path w="735" h="805" extrusionOk="0">
                  <a:moveTo>
                    <a:pt x="734" y="1"/>
                  </a:moveTo>
                  <a:lnTo>
                    <a:pt x="0" y="190"/>
                  </a:lnTo>
                  <a:lnTo>
                    <a:pt x="0" y="804"/>
                  </a:lnTo>
                  <a:cubicBezTo>
                    <a:pt x="114" y="801"/>
                    <a:pt x="224" y="770"/>
                    <a:pt x="321" y="712"/>
                  </a:cubicBezTo>
                  <a:lnTo>
                    <a:pt x="695" y="490"/>
                  </a:lnTo>
                  <a:cubicBezTo>
                    <a:pt x="720" y="474"/>
                    <a:pt x="734" y="448"/>
                    <a:pt x="734" y="420"/>
                  </a:cubicBez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2" name="Google Shape;428;p29"/>
            <p:cNvSpPr/>
            <p:nvPr/>
          </p:nvSpPr>
          <p:spPr>
            <a:xfrm>
              <a:off x="1522400" y="922275"/>
              <a:ext cx="116750" cy="67375"/>
            </a:xfrm>
            <a:custGeom>
              <a:avLst/>
              <a:gdLst/>
              <a:ahLst/>
              <a:cxnLst/>
              <a:rect l="l" t="t" r="r" b="b"/>
              <a:pathLst>
                <a:path w="4670" h="2695" extrusionOk="0">
                  <a:moveTo>
                    <a:pt x="624" y="0"/>
                  </a:moveTo>
                  <a:lnTo>
                    <a:pt x="83" y="336"/>
                  </a:lnTo>
                  <a:cubicBezTo>
                    <a:pt x="1" y="387"/>
                    <a:pt x="4" y="509"/>
                    <a:pt x="88" y="557"/>
                  </a:cubicBezTo>
                  <a:lnTo>
                    <a:pt x="3749" y="2645"/>
                  </a:lnTo>
                  <a:cubicBezTo>
                    <a:pt x="3806" y="2678"/>
                    <a:pt x="3870" y="2694"/>
                    <a:pt x="3934" y="2694"/>
                  </a:cubicBezTo>
                  <a:cubicBezTo>
                    <a:pt x="4001" y="2694"/>
                    <a:pt x="4069" y="2676"/>
                    <a:pt x="4129" y="2639"/>
                  </a:cubicBezTo>
                  <a:lnTo>
                    <a:pt x="4670" y="231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3" name="Google Shape;429;p29"/>
            <p:cNvSpPr/>
            <p:nvPr/>
          </p:nvSpPr>
          <p:spPr>
            <a:xfrm>
              <a:off x="1449725" y="969975"/>
              <a:ext cx="127775" cy="72875"/>
            </a:xfrm>
            <a:custGeom>
              <a:avLst/>
              <a:gdLst/>
              <a:ahLst/>
              <a:cxnLst/>
              <a:rect l="l" t="t" r="r" b="b"/>
              <a:pathLst>
                <a:path w="5111" h="2915" extrusionOk="0">
                  <a:moveTo>
                    <a:pt x="1042" y="0"/>
                  </a:moveTo>
                  <a:lnTo>
                    <a:pt x="0" y="615"/>
                  </a:lnTo>
                  <a:lnTo>
                    <a:pt x="4068" y="2915"/>
                  </a:lnTo>
                  <a:lnTo>
                    <a:pt x="5110" y="2300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4" name="Google Shape;430;p29"/>
            <p:cNvSpPr/>
            <p:nvPr/>
          </p:nvSpPr>
          <p:spPr>
            <a:xfrm>
              <a:off x="1551375" y="1027475"/>
              <a:ext cx="26300" cy="26725"/>
            </a:xfrm>
            <a:custGeom>
              <a:avLst/>
              <a:gdLst/>
              <a:ahLst/>
              <a:cxnLst/>
              <a:rect l="l" t="t" r="r" b="b"/>
              <a:pathLst>
                <a:path w="1052" h="1069" extrusionOk="0">
                  <a:moveTo>
                    <a:pt x="1052" y="0"/>
                  </a:moveTo>
                  <a:lnTo>
                    <a:pt x="0" y="615"/>
                  </a:lnTo>
                  <a:lnTo>
                    <a:pt x="0" y="1069"/>
                  </a:lnTo>
                  <a:lnTo>
                    <a:pt x="1052" y="445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5" name="Google Shape;431;p29"/>
            <p:cNvSpPr/>
            <p:nvPr/>
          </p:nvSpPr>
          <p:spPr>
            <a:xfrm>
              <a:off x="1451325" y="884375"/>
              <a:ext cx="49875" cy="69825"/>
            </a:xfrm>
            <a:custGeom>
              <a:avLst/>
              <a:gdLst/>
              <a:ahLst/>
              <a:cxnLst/>
              <a:rect l="l" t="t" r="r" b="b"/>
              <a:pathLst>
                <a:path w="1995" h="2793" extrusionOk="0">
                  <a:moveTo>
                    <a:pt x="0" y="1"/>
                  </a:moveTo>
                  <a:lnTo>
                    <a:pt x="0" y="2299"/>
                  </a:lnTo>
                  <a:cubicBezTo>
                    <a:pt x="0" y="2572"/>
                    <a:pt x="453" y="2792"/>
                    <a:pt x="996" y="2792"/>
                  </a:cubicBezTo>
                  <a:cubicBezTo>
                    <a:pt x="1542" y="2792"/>
                    <a:pt x="1994" y="2572"/>
                    <a:pt x="1994" y="2299"/>
                  </a:cubicBezTo>
                  <a:cubicBezTo>
                    <a:pt x="1994" y="2286"/>
                    <a:pt x="1985" y="4"/>
                    <a:pt x="1985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6" name="Google Shape;432;p29"/>
            <p:cNvSpPr/>
            <p:nvPr/>
          </p:nvSpPr>
          <p:spPr>
            <a:xfrm>
              <a:off x="1465425" y="884375"/>
              <a:ext cx="35775" cy="69825"/>
            </a:xfrm>
            <a:custGeom>
              <a:avLst/>
              <a:gdLst/>
              <a:ahLst/>
              <a:cxnLst/>
              <a:rect l="l" t="t" r="r" b="b"/>
              <a:pathLst>
                <a:path w="1431" h="2793" extrusionOk="0">
                  <a:moveTo>
                    <a:pt x="0" y="1"/>
                  </a:moveTo>
                  <a:lnTo>
                    <a:pt x="0" y="2746"/>
                  </a:lnTo>
                  <a:cubicBezTo>
                    <a:pt x="134" y="2776"/>
                    <a:pt x="270" y="2792"/>
                    <a:pt x="406" y="2792"/>
                  </a:cubicBezTo>
                  <a:cubicBezTo>
                    <a:pt x="412" y="2792"/>
                    <a:pt x="418" y="2792"/>
                    <a:pt x="424" y="2792"/>
                  </a:cubicBezTo>
                  <a:cubicBezTo>
                    <a:pt x="969" y="2792"/>
                    <a:pt x="1430" y="2572"/>
                    <a:pt x="1430" y="2299"/>
                  </a:cubicBezTo>
                  <a:cubicBezTo>
                    <a:pt x="1430" y="2286"/>
                    <a:pt x="1411" y="4"/>
                    <a:pt x="1411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7" name="Google Shape;433;p29"/>
            <p:cNvSpPr/>
            <p:nvPr/>
          </p:nvSpPr>
          <p:spPr>
            <a:xfrm>
              <a:off x="1477575" y="884425"/>
              <a:ext cx="23625" cy="69775"/>
            </a:xfrm>
            <a:custGeom>
              <a:avLst/>
              <a:gdLst/>
              <a:ahLst/>
              <a:cxnLst/>
              <a:rect l="l" t="t" r="r" b="b"/>
              <a:pathLst>
                <a:path w="945" h="2791" extrusionOk="0">
                  <a:moveTo>
                    <a:pt x="0" y="0"/>
                  </a:moveTo>
                  <a:lnTo>
                    <a:pt x="0" y="2790"/>
                  </a:lnTo>
                  <a:cubicBezTo>
                    <a:pt x="518" y="2774"/>
                    <a:pt x="944" y="2560"/>
                    <a:pt x="944" y="2297"/>
                  </a:cubicBezTo>
                  <a:cubicBezTo>
                    <a:pt x="944" y="2284"/>
                    <a:pt x="925" y="2"/>
                    <a:pt x="925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8" name="Google Shape;434;p29"/>
            <p:cNvSpPr/>
            <p:nvPr/>
          </p:nvSpPr>
          <p:spPr>
            <a:xfrm>
              <a:off x="1490500" y="884450"/>
              <a:ext cx="10700" cy="67450"/>
            </a:xfrm>
            <a:custGeom>
              <a:avLst/>
              <a:gdLst/>
              <a:ahLst/>
              <a:cxnLst/>
              <a:rect l="l" t="t" r="r" b="b"/>
              <a:pathLst>
                <a:path w="428" h="2698" extrusionOk="0">
                  <a:moveTo>
                    <a:pt x="1" y="1"/>
                  </a:moveTo>
                  <a:lnTo>
                    <a:pt x="1" y="2698"/>
                  </a:lnTo>
                  <a:cubicBezTo>
                    <a:pt x="256" y="2608"/>
                    <a:pt x="427" y="2463"/>
                    <a:pt x="427" y="2296"/>
                  </a:cubicBezTo>
                  <a:cubicBezTo>
                    <a:pt x="427" y="2283"/>
                    <a:pt x="408" y="1"/>
                    <a:pt x="408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9" name="Google Shape;435;p29"/>
            <p:cNvSpPr/>
            <p:nvPr/>
          </p:nvSpPr>
          <p:spPr>
            <a:xfrm>
              <a:off x="1450850" y="871800"/>
              <a:ext cx="49875" cy="25050"/>
            </a:xfrm>
            <a:custGeom>
              <a:avLst/>
              <a:gdLst/>
              <a:ahLst/>
              <a:cxnLst/>
              <a:rect l="l" t="t" r="r" b="b"/>
              <a:pathLst>
                <a:path w="1995" h="1002" extrusionOk="0">
                  <a:moveTo>
                    <a:pt x="1994" y="501"/>
                  </a:moveTo>
                  <a:cubicBezTo>
                    <a:pt x="1994" y="776"/>
                    <a:pt x="1549" y="1001"/>
                    <a:pt x="998" y="1001"/>
                  </a:cubicBezTo>
                  <a:cubicBezTo>
                    <a:pt x="447" y="1001"/>
                    <a:pt x="0" y="776"/>
                    <a:pt x="0" y="501"/>
                  </a:cubicBezTo>
                  <a:cubicBezTo>
                    <a:pt x="0" y="224"/>
                    <a:pt x="447" y="1"/>
                    <a:pt x="998" y="1"/>
                  </a:cubicBezTo>
                  <a:cubicBezTo>
                    <a:pt x="1549" y="1"/>
                    <a:pt x="1994" y="224"/>
                    <a:pt x="1994" y="50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0" name="Google Shape;436;p29"/>
            <p:cNvSpPr/>
            <p:nvPr/>
          </p:nvSpPr>
          <p:spPr>
            <a:xfrm>
              <a:off x="1462600" y="874400"/>
              <a:ext cx="26450" cy="13350"/>
            </a:xfrm>
            <a:custGeom>
              <a:avLst/>
              <a:gdLst/>
              <a:ahLst/>
              <a:cxnLst/>
              <a:rect l="l" t="t" r="r" b="b"/>
              <a:pathLst>
                <a:path w="1058" h="534" extrusionOk="0">
                  <a:moveTo>
                    <a:pt x="1057" y="266"/>
                  </a:moveTo>
                  <a:cubicBezTo>
                    <a:pt x="1057" y="414"/>
                    <a:pt x="821" y="533"/>
                    <a:pt x="528" y="533"/>
                  </a:cubicBezTo>
                  <a:cubicBezTo>
                    <a:pt x="236" y="533"/>
                    <a:pt x="0" y="414"/>
                    <a:pt x="0" y="266"/>
                  </a:cubicBezTo>
                  <a:cubicBezTo>
                    <a:pt x="0" y="120"/>
                    <a:pt x="236" y="1"/>
                    <a:pt x="528" y="1"/>
                  </a:cubicBezTo>
                  <a:cubicBezTo>
                    <a:pt x="821" y="1"/>
                    <a:pt x="1057" y="120"/>
                    <a:pt x="1057" y="266"/>
                  </a:cubicBezTo>
                  <a:close/>
                </a:path>
              </a:pathLst>
            </a:custGeom>
            <a:solidFill>
              <a:srgbClr val="F0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1" name="Google Shape;437;p29"/>
            <p:cNvSpPr/>
            <p:nvPr/>
          </p:nvSpPr>
          <p:spPr>
            <a:xfrm>
              <a:off x="1472475" y="864650"/>
              <a:ext cx="6125" cy="16575"/>
            </a:xfrm>
            <a:custGeom>
              <a:avLst/>
              <a:gdLst/>
              <a:ahLst/>
              <a:cxnLst/>
              <a:rect l="l" t="t" r="r" b="b"/>
              <a:pathLst>
                <a:path w="245" h="663" extrusionOk="0">
                  <a:moveTo>
                    <a:pt x="1" y="1"/>
                  </a:moveTo>
                  <a:lnTo>
                    <a:pt x="1" y="600"/>
                  </a:lnTo>
                  <a:cubicBezTo>
                    <a:pt x="1" y="635"/>
                    <a:pt x="55" y="662"/>
                    <a:pt x="123" y="662"/>
                  </a:cubicBezTo>
                  <a:cubicBezTo>
                    <a:pt x="191" y="662"/>
                    <a:pt x="245" y="635"/>
                    <a:pt x="245" y="600"/>
                  </a:cubicBezTo>
                  <a:lnTo>
                    <a:pt x="245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2" name="Google Shape;438;p29"/>
            <p:cNvSpPr/>
            <p:nvPr/>
          </p:nvSpPr>
          <p:spPr>
            <a:xfrm>
              <a:off x="1457375" y="835375"/>
              <a:ext cx="36850" cy="31950"/>
            </a:xfrm>
            <a:custGeom>
              <a:avLst/>
              <a:gdLst/>
              <a:ahLst/>
              <a:cxnLst/>
              <a:rect l="l" t="t" r="r" b="b"/>
              <a:pathLst>
                <a:path w="1474" h="1278" extrusionOk="0">
                  <a:moveTo>
                    <a:pt x="383" y="0"/>
                  </a:moveTo>
                  <a:cubicBezTo>
                    <a:pt x="196" y="358"/>
                    <a:pt x="0" y="912"/>
                    <a:pt x="0" y="921"/>
                  </a:cubicBezTo>
                  <a:cubicBezTo>
                    <a:pt x="0" y="1118"/>
                    <a:pt x="334" y="1278"/>
                    <a:pt x="737" y="1278"/>
                  </a:cubicBezTo>
                  <a:cubicBezTo>
                    <a:pt x="1142" y="1278"/>
                    <a:pt x="1474" y="1118"/>
                    <a:pt x="1474" y="921"/>
                  </a:cubicBezTo>
                  <a:cubicBezTo>
                    <a:pt x="1474" y="917"/>
                    <a:pt x="1266" y="360"/>
                    <a:pt x="1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3" name="Google Shape;439;p29"/>
            <p:cNvSpPr/>
            <p:nvPr/>
          </p:nvSpPr>
          <p:spPr>
            <a:xfrm>
              <a:off x="1466975" y="832000"/>
              <a:ext cx="17075" cy="7550"/>
            </a:xfrm>
            <a:custGeom>
              <a:avLst/>
              <a:gdLst/>
              <a:ahLst/>
              <a:cxnLst/>
              <a:rect l="l" t="t" r="r" b="b"/>
              <a:pathLst>
                <a:path w="683" h="302" extrusionOk="0">
                  <a:moveTo>
                    <a:pt x="341" y="0"/>
                  </a:moveTo>
                  <a:cubicBezTo>
                    <a:pt x="154" y="0"/>
                    <a:pt x="1" y="69"/>
                    <a:pt x="1" y="151"/>
                  </a:cubicBezTo>
                  <a:cubicBezTo>
                    <a:pt x="1" y="234"/>
                    <a:pt x="154" y="302"/>
                    <a:pt x="341" y="302"/>
                  </a:cubicBezTo>
                  <a:cubicBezTo>
                    <a:pt x="530" y="302"/>
                    <a:pt x="682" y="234"/>
                    <a:pt x="682" y="151"/>
                  </a:cubicBezTo>
                  <a:cubicBezTo>
                    <a:pt x="682" y="69"/>
                    <a:pt x="530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4" name="Google Shape;440;p29"/>
            <p:cNvSpPr/>
            <p:nvPr/>
          </p:nvSpPr>
          <p:spPr>
            <a:xfrm>
              <a:off x="1366425" y="1191575"/>
              <a:ext cx="171425" cy="98825"/>
            </a:xfrm>
            <a:custGeom>
              <a:avLst/>
              <a:gdLst/>
              <a:ahLst/>
              <a:cxnLst/>
              <a:rect l="l" t="t" r="r" b="b"/>
              <a:pathLst>
                <a:path w="6857" h="3953" extrusionOk="0">
                  <a:moveTo>
                    <a:pt x="4437" y="1"/>
                  </a:moveTo>
                  <a:lnTo>
                    <a:pt x="0" y="2557"/>
                  </a:lnTo>
                  <a:lnTo>
                    <a:pt x="2419" y="3952"/>
                  </a:lnTo>
                  <a:lnTo>
                    <a:pt x="6856" y="1396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5" name="Google Shape;441;p29"/>
            <p:cNvSpPr/>
            <p:nvPr/>
          </p:nvSpPr>
          <p:spPr>
            <a:xfrm>
              <a:off x="1397050" y="1234025"/>
              <a:ext cx="26600" cy="38125"/>
            </a:xfrm>
            <a:custGeom>
              <a:avLst/>
              <a:gdLst/>
              <a:ahLst/>
              <a:cxnLst/>
              <a:rect l="l" t="t" r="r" b="b"/>
              <a:pathLst>
                <a:path w="1064" h="1525" extrusionOk="0">
                  <a:moveTo>
                    <a:pt x="0" y="1"/>
                  </a:moveTo>
                  <a:lnTo>
                    <a:pt x="0" y="908"/>
                  </a:lnTo>
                  <a:lnTo>
                    <a:pt x="1063" y="1525"/>
                  </a:lnTo>
                  <a:lnTo>
                    <a:pt x="1063" y="6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6" name="Google Shape;442;p29"/>
            <p:cNvSpPr/>
            <p:nvPr/>
          </p:nvSpPr>
          <p:spPr>
            <a:xfrm>
              <a:off x="1423625" y="1201375"/>
              <a:ext cx="81725" cy="70775"/>
            </a:xfrm>
            <a:custGeom>
              <a:avLst/>
              <a:gdLst/>
              <a:ahLst/>
              <a:cxnLst/>
              <a:rect l="l" t="t" r="r" b="b"/>
              <a:pathLst>
                <a:path w="3269" h="2831" extrusionOk="0">
                  <a:moveTo>
                    <a:pt x="3269" y="0"/>
                  </a:moveTo>
                  <a:lnTo>
                    <a:pt x="0" y="1923"/>
                  </a:lnTo>
                  <a:lnTo>
                    <a:pt x="0" y="2831"/>
                  </a:lnTo>
                  <a:lnTo>
                    <a:pt x="3269" y="909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7" name="Google Shape;443;p29"/>
            <p:cNvSpPr/>
            <p:nvPr/>
          </p:nvSpPr>
          <p:spPr>
            <a:xfrm>
              <a:off x="1397525" y="1186000"/>
              <a:ext cx="107825" cy="63450"/>
            </a:xfrm>
            <a:custGeom>
              <a:avLst/>
              <a:gdLst/>
              <a:ahLst/>
              <a:cxnLst/>
              <a:rect l="l" t="t" r="r" b="b"/>
              <a:pathLst>
                <a:path w="4313" h="2538" extrusionOk="0">
                  <a:moveTo>
                    <a:pt x="3269" y="0"/>
                  </a:moveTo>
                  <a:lnTo>
                    <a:pt x="0" y="1922"/>
                  </a:lnTo>
                  <a:lnTo>
                    <a:pt x="1044" y="2538"/>
                  </a:lnTo>
                  <a:lnTo>
                    <a:pt x="4313" y="615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8" name="Google Shape;444;p29"/>
            <p:cNvSpPr/>
            <p:nvPr/>
          </p:nvSpPr>
          <p:spPr>
            <a:xfrm>
              <a:off x="1407200" y="1191575"/>
              <a:ext cx="88475" cy="52275"/>
            </a:xfrm>
            <a:custGeom>
              <a:avLst/>
              <a:gdLst/>
              <a:ahLst/>
              <a:cxnLst/>
              <a:rect l="l" t="t" r="r" b="b"/>
              <a:pathLst>
                <a:path w="3539" h="2091" extrusionOk="0">
                  <a:moveTo>
                    <a:pt x="2880" y="1"/>
                  </a:moveTo>
                  <a:lnTo>
                    <a:pt x="0" y="1702"/>
                  </a:lnTo>
                  <a:lnTo>
                    <a:pt x="657" y="2090"/>
                  </a:lnTo>
                  <a:lnTo>
                    <a:pt x="3539" y="3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9" name="Google Shape;445;p29"/>
            <p:cNvSpPr/>
            <p:nvPr/>
          </p:nvSpPr>
          <p:spPr>
            <a:xfrm>
              <a:off x="1329875" y="950500"/>
              <a:ext cx="9950" cy="14300"/>
            </a:xfrm>
            <a:custGeom>
              <a:avLst/>
              <a:gdLst/>
              <a:ahLst/>
              <a:cxnLst/>
              <a:rect l="l" t="t" r="r" b="b"/>
              <a:pathLst>
                <a:path w="398" h="572" extrusionOk="0">
                  <a:moveTo>
                    <a:pt x="0" y="1"/>
                  </a:moveTo>
                  <a:lnTo>
                    <a:pt x="0" y="341"/>
                  </a:lnTo>
                  <a:lnTo>
                    <a:pt x="398" y="572"/>
                  </a:lnTo>
                  <a:lnTo>
                    <a:pt x="398" y="2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0" name="Google Shape;446;p29"/>
            <p:cNvSpPr/>
            <p:nvPr/>
          </p:nvSpPr>
          <p:spPr>
            <a:xfrm>
              <a:off x="1339800" y="946725"/>
              <a:ext cx="16225" cy="18075"/>
            </a:xfrm>
            <a:custGeom>
              <a:avLst/>
              <a:gdLst/>
              <a:ahLst/>
              <a:cxnLst/>
              <a:rect l="l" t="t" r="r" b="b"/>
              <a:pathLst>
                <a:path w="649" h="723" extrusionOk="0">
                  <a:moveTo>
                    <a:pt x="649" y="1"/>
                  </a:moveTo>
                  <a:lnTo>
                    <a:pt x="1" y="382"/>
                  </a:lnTo>
                  <a:lnTo>
                    <a:pt x="1" y="723"/>
                  </a:lnTo>
                  <a:lnTo>
                    <a:pt x="649" y="340"/>
                  </a:lnTo>
                  <a:lnTo>
                    <a:pt x="64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1" name="Google Shape;447;p29"/>
            <p:cNvSpPr/>
            <p:nvPr/>
          </p:nvSpPr>
          <p:spPr>
            <a:xfrm>
              <a:off x="1330050" y="940975"/>
              <a:ext cx="25975" cy="15325"/>
            </a:xfrm>
            <a:custGeom>
              <a:avLst/>
              <a:gdLst/>
              <a:ahLst/>
              <a:cxnLst/>
              <a:rect l="l" t="t" r="r" b="b"/>
              <a:pathLst>
                <a:path w="1039" h="613" extrusionOk="0">
                  <a:moveTo>
                    <a:pt x="647" y="0"/>
                  </a:moveTo>
                  <a:lnTo>
                    <a:pt x="1" y="382"/>
                  </a:lnTo>
                  <a:lnTo>
                    <a:pt x="391" y="612"/>
                  </a:lnTo>
                  <a:lnTo>
                    <a:pt x="1039" y="231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2" name="Google Shape;448;p29"/>
            <p:cNvSpPr/>
            <p:nvPr/>
          </p:nvSpPr>
          <p:spPr>
            <a:xfrm>
              <a:off x="1582700" y="1221200"/>
              <a:ext cx="40725" cy="13350"/>
            </a:xfrm>
            <a:custGeom>
              <a:avLst/>
              <a:gdLst/>
              <a:ahLst/>
              <a:cxnLst/>
              <a:rect l="l" t="t" r="r" b="b"/>
              <a:pathLst>
                <a:path w="1629" h="534" extrusionOk="0">
                  <a:moveTo>
                    <a:pt x="0" y="0"/>
                  </a:moveTo>
                  <a:lnTo>
                    <a:pt x="0" y="134"/>
                  </a:lnTo>
                  <a:cubicBezTo>
                    <a:pt x="0" y="354"/>
                    <a:pt x="371" y="534"/>
                    <a:pt x="815" y="534"/>
                  </a:cubicBezTo>
                  <a:cubicBezTo>
                    <a:pt x="1257" y="534"/>
                    <a:pt x="1629" y="354"/>
                    <a:pt x="1629" y="134"/>
                  </a:cubicBezTo>
                  <a:cubicBezTo>
                    <a:pt x="1629" y="122"/>
                    <a:pt x="1617" y="3"/>
                    <a:pt x="1617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3" name="Google Shape;449;p29"/>
            <p:cNvSpPr/>
            <p:nvPr/>
          </p:nvSpPr>
          <p:spPr>
            <a:xfrm>
              <a:off x="1582575" y="1210975"/>
              <a:ext cx="40500" cy="20350"/>
            </a:xfrm>
            <a:custGeom>
              <a:avLst/>
              <a:gdLst/>
              <a:ahLst/>
              <a:cxnLst/>
              <a:rect l="l" t="t" r="r" b="b"/>
              <a:pathLst>
                <a:path w="1620" h="814" extrusionOk="0">
                  <a:moveTo>
                    <a:pt x="1619" y="408"/>
                  </a:moveTo>
                  <a:cubicBezTo>
                    <a:pt x="1619" y="631"/>
                    <a:pt x="1257" y="814"/>
                    <a:pt x="810" y="814"/>
                  </a:cubicBezTo>
                  <a:cubicBezTo>
                    <a:pt x="363" y="814"/>
                    <a:pt x="1" y="633"/>
                    <a:pt x="1" y="408"/>
                  </a:cubicBezTo>
                  <a:cubicBezTo>
                    <a:pt x="1" y="182"/>
                    <a:pt x="363" y="0"/>
                    <a:pt x="810" y="0"/>
                  </a:cubicBezTo>
                  <a:cubicBezTo>
                    <a:pt x="1257" y="0"/>
                    <a:pt x="1619" y="183"/>
                    <a:pt x="1619" y="408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4" name="Google Shape;450;p29"/>
            <p:cNvSpPr/>
            <p:nvPr/>
          </p:nvSpPr>
          <p:spPr>
            <a:xfrm>
              <a:off x="1597875" y="1197275"/>
              <a:ext cx="9125" cy="25275"/>
            </a:xfrm>
            <a:custGeom>
              <a:avLst/>
              <a:gdLst/>
              <a:ahLst/>
              <a:cxnLst/>
              <a:rect l="l" t="t" r="r" b="b"/>
              <a:pathLst>
                <a:path w="365" h="1011" extrusionOk="0">
                  <a:moveTo>
                    <a:pt x="1" y="0"/>
                  </a:moveTo>
                  <a:lnTo>
                    <a:pt x="1" y="915"/>
                  </a:lnTo>
                  <a:cubicBezTo>
                    <a:pt x="1" y="967"/>
                    <a:pt x="79" y="1011"/>
                    <a:pt x="184" y="1011"/>
                  </a:cubicBezTo>
                  <a:cubicBezTo>
                    <a:pt x="288" y="1011"/>
                    <a:pt x="365" y="967"/>
                    <a:pt x="365" y="915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5" name="Google Shape;451;p29"/>
            <p:cNvSpPr/>
            <p:nvPr/>
          </p:nvSpPr>
          <p:spPr>
            <a:xfrm>
              <a:off x="1577650" y="1192525"/>
              <a:ext cx="50525" cy="19700"/>
            </a:xfrm>
            <a:custGeom>
              <a:avLst/>
              <a:gdLst/>
              <a:ahLst/>
              <a:cxnLst/>
              <a:rect l="l" t="t" r="r" b="b"/>
              <a:pathLst>
                <a:path w="2021" h="788" extrusionOk="0">
                  <a:moveTo>
                    <a:pt x="1" y="0"/>
                  </a:moveTo>
                  <a:lnTo>
                    <a:pt x="1" y="293"/>
                  </a:lnTo>
                  <a:cubicBezTo>
                    <a:pt x="1" y="566"/>
                    <a:pt x="465" y="788"/>
                    <a:pt x="1010" y="788"/>
                  </a:cubicBezTo>
                  <a:cubicBezTo>
                    <a:pt x="1555" y="788"/>
                    <a:pt x="2021" y="566"/>
                    <a:pt x="2021" y="293"/>
                  </a:cubicBezTo>
                  <a:cubicBezTo>
                    <a:pt x="2021" y="280"/>
                    <a:pt x="1997" y="3"/>
                    <a:pt x="1997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6" name="Google Shape;452;p29"/>
            <p:cNvSpPr/>
            <p:nvPr/>
          </p:nvSpPr>
          <p:spPr>
            <a:xfrm>
              <a:off x="1577825" y="1179950"/>
              <a:ext cx="49875" cy="25075"/>
            </a:xfrm>
            <a:custGeom>
              <a:avLst/>
              <a:gdLst/>
              <a:ahLst/>
              <a:cxnLst/>
              <a:rect l="l" t="t" r="r" b="b"/>
              <a:pathLst>
                <a:path w="1995" h="1003" extrusionOk="0">
                  <a:moveTo>
                    <a:pt x="1995" y="500"/>
                  </a:moveTo>
                  <a:cubicBezTo>
                    <a:pt x="1995" y="777"/>
                    <a:pt x="1548" y="1002"/>
                    <a:pt x="999" y="1002"/>
                  </a:cubicBezTo>
                  <a:cubicBezTo>
                    <a:pt x="448" y="1002"/>
                    <a:pt x="1" y="777"/>
                    <a:pt x="1" y="500"/>
                  </a:cubicBezTo>
                  <a:cubicBezTo>
                    <a:pt x="1" y="225"/>
                    <a:pt x="448" y="0"/>
                    <a:pt x="999" y="0"/>
                  </a:cubicBezTo>
                  <a:cubicBezTo>
                    <a:pt x="1548" y="0"/>
                    <a:pt x="1995" y="225"/>
                    <a:pt x="1995" y="500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7" name="Google Shape;453;p29"/>
            <p:cNvSpPr/>
            <p:nvPr/>
          </p:nvSpPr>
          <p:spPr>
            <a:xfrm>
              <a:off x="1596025" y="1168300"/>
              <a:ext cx="9925" cy="4375"/>
            </a:xfrm>
            <a:custGeom>
              <a:avLst/>
              <a:gdLst/>
              <a:ahLst/>
              <a:cxnLst/>
              <a:rect l="l" t="t" r="r" b="b"/>
              <a:pathLst>
                <a:path w="397" h="175" extrusionOk="0">
                  <a:moveTo>
                    <a:pt x="198" y="1"/>
                  </a:moveTo>
                  <a:cubicBezTo>
                    <a:pt x="89" y="1"/>
                    <a:pt x="1" y="40"/>
                    <a:pt x="1" y="88"/>
                  </a:cubicBezTo>
                  <a:cubicBezTo>
                    <a:pt x="1" y="136"/>
                    <a:pt x="89" y="175"/>
                    <a:pt x="198" y="175"/>
                  </a:cubicBezTo>
                  <a:cubicBezTo>
                    <a:pt x="308" y="175"/>
                    <a:pt x="397" y="136"/>
                    <a:pt x="397" y="88"/>
                  </a:cubicBezTo>
                  <a:cubicBezTo>
                    <a:pt x="397" y="40"/>
                    <a:pt x="308" y="1"/>
                    <a:pt x="19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8" name="Google Shape;454;p29"/>
            <p:cNvSpPr/>
            <p:nvPr/>
          </p:nvSpPr>
          <p:spPr>
            <a:xfrm>
              <a:off x="1577475" y="1142275"/>
              <a:ext cx="25625" cy="34325"/>
            </a:xfrm>
            <a:custGeom>
              <a:avLst/>
              <a:gdLst/>
              <a:ahLst/>
              <a:cxnLst/>
              <a:rect l="l" t="t" r="r" b="b"/>
              <a:pathLst>
                <a:path w="1025" h="1373" extrusionOk="0">
                  <a:moveTo>
                    <a:pt x="1024" y="1372"/>
                  </a:moveTo>
                  <a:cubicBezTo>
                    <a:pt x="1024" y="1372"/>
                    <a:pt x="865" y="3"/>
                    <a:pt x="0" y="1"/>
                  </a:cubicBezTo>
                  <a:cubicBezTo>
                    <a:pt x="0" y="1"/>
                    <a:pt x="622" y="657"/>
                    <a:pt x="1024" y="1372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9" name="Google Shape;455;p29"/>
            <p:cNvSpPr/>
            <p:nvPr/>
          </p:nvSpPr>
          <p:spPr>
            <a:xfrm>
              <a:off x="1589325" y="1124700"/>
              <a:ext cx="24450" cy="51850"/>
            </a:xfrm>
            <a:custGeom>
              <a:avLst/>
              <a:gdLst/>
              <a:ahLst/>
              <a:cxnLst/>
              <a:rect l="l" t="t" r="r" b="b"/>
              <a:pathLst>
                <a:path w="978" h="2074" extrusionOk="0">
                  <a:moveTo>
                    <a:pt x="463" y="2074"/>
                  </a:moveTo>
                  <a:cubicBezTo>
                    <a:pt x="463" y="2074"/>
                    <a:pt x="978" y="442"/>
                    <a:pt x="1" y="0"/>
                  </a:cubicBezTo>
                  <a:cubicBezTo>
                    <a:pt x="1" y="0"/>
                    <a:pt x="372" y="1060"/>
                    <a:pt x="463" y="2074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0" name="Google Shape;456;p29"/>
            <p:cNvSpPr/>
            <p:nvPr/>
          </p:nvSpPr>
          <p:spPr>
            <a:xfrm>
              <a:off x="1595500" y="1137025"/>
              <a:ext cx="20900" cy="39650"/>
            </a:xfrm>
            <a:custGeom>
              <a:avLst/>
              <a:gdLst/>
              <a:ahLst/>
              <a:cxnLst/>
              <a:rect l="l" t="t" r="r" b="b"/>
              <a:pathLst>
                <a:path w="836" h="1586" extrusionOk="0">
                  <a:moveTo>
                    <a:pt x="190" y="1585"/>
                  </a:moveTo>
                  <a:cubicBezTo>
                    <a:pt x="190" y="1585"/>
                    <a:pt x="0" y="221"/>
                    <a:pt x="835" y="0"/>
                  </a:cubicBezTo>
                  <a:cubicBezTo>
                    <a:pt x="835" y="0"/>
                    <a:pt x="735" y="860"/>
                    <a:pt x="190" y="1585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1" name="Google Shape;457;p29"/>
            <p:cNvSpPr/>
            <p:nvPr/>
          </p:nvSpPr>
          <p:spPr>
            <a:xfrm>
              <a:off x="1590850" y="1170125"/>
              <a:ext cx="20800" cy="27750"/>
            </a:xfrm>
            <a:custGeom>
              <a:avLst/>
              <a:gdLst/>
              <a:ahLst/>
              <a:cxnLst/>
              <a:rect l="l" t="t" r="r" b="b"/>
              <a:pathLst>
                <a:path w="832" h="1110" extrusionOk="0">
                  <a:moveTo>
                    <a:pt x="217" y="0"/>
                  </a:moveTo>
                  <a:cubicBezTo>
                    <a:pt x="111" y="334"/>
                    <a:pt x="0" y="851"/>
                    <a:pt x="0" y="859"/>
                  </a:cubicBezTo>
                  <a:cubicBezTo>
                    <a:pt x="0" y="1043"/>
                    <a:pt x="189" y="1109"/>
                    <a:pt x="417" y="1109"/>
                  </a:cubicBezTo>
                  <a:cubicBezTo>
                    <a:pt x="644" y="1109"/>
                    <a:pt x="831" y="1043"/>
                    <a:pt x="831" y="859"/>
                  </a:cubicBezTo>
                  <a:cubicBezTo>
                    <a:pt x="831" y="854"/>
                    <a:pt x="715" y="335"/>
                    <a:pt x="604" y="0"/>
                  </a:cubicBezTo>
                  <a:cubicBezTo>
                    <a:pt x="604" y="0"/>
                    <a:pt x="556" y="102"/>
                    <a:pt x="405" y="102"/>
                  </a:cubicBezTo>
                  <a:cubicBezTo>
                    <a:pt x="256" y="102"/>
                    <a:pt x="217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2" name="Google Shape;458;p29"/>
            <p:cNvSpPr/>
            <p:nvPr/>
          </p:nvSpPr>
          <p:spPr>
            <a:xfrm>
              <a:off x="1401800" y="891700"/>
              <a:ext cx="10350" cy="2350"/>
            </a:xfrm>
            <a:custGeom>
              <a:avLst/>
              <a:gdLst/>
              <a:ahLst/>
              <a:cxnLst/>
              <a:rect l="l" t="t" r="r" b="b"/>
              <a:pathLst>
                <a:path w="414" h="94" extrusionOk="0">
                  <a:moveTo>
                    <a:pt x="208" y="1"/>
                  </a:moveTo>
                  <a:cubicBezTo>
                    <a:pt x="93" y="1"/>
                    <a:pt x="0" y="21"/>
                    <a:pt x="0" y="47"/>
                  </a:cubicBezTo>
                  <a:cubicBezTo>
                    <a:pt x="0" y="72"/>
                    <a:pt x="93" y="93"/>
                    <a:pt x="208" y="93"/>
                  </a:cubicBezTo>
                  <a:cubicBezTo>
                    <a:pt x="322" y="93"/>
                    <a:pt x="414" y="72"/>
                    <a:pt x="414" y="47"/>
                  </a:cubicBezTo>
                  <a:cubicBezTo>
                    <a:pt x="414" y="21"/>
                    <a:pt x="322" y="1"/>
                    <a:pt x="20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3" name="Google Shape;459;p29"/>
            <p:cNvSpPr/>
            <p:nvPr/>
          </p:nvSpPr>
          <p:spPr>
            <a:xfrm>
              <a:off x="1382550" y="859125"/>
              <a:ext cx="24700" cy="39025"/>
            </a:xfrm>
            <a:custGeom>
              <a:avLst/>
              <a:gdLst/>
              <a:ahLst/>
              <a:cxnLst/>
              <a:rect l="l" t="t" r="r" b="b"/>
              <a:pathLst>
                <a:path w="988" h="1561" extrusionOk="0">
                  <a:moveTo>
                    <a:pt x="988" y="1560"/>
                  </a:moveTo>
                  <a:cubicBezTo>
                    <a:pt x="988" y="1560"/>
                    <a:pt x="611" y="297"/>
                    <a:pt x="0" y="145"/>
                  </a:cubicBezTo>
                  <a:cubicBezTo>
                    <a:pt x="2" y="145"/>
                    <a:pt x="817" y="0"/>
                    <a:pt x="988" y="1560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4" name="Google Shape;460;p29"/>
            <p:cNvSpPr/>
            <p:nvPr/>
          </p:nvSpPr>
          <p:spPr>
            <a:xfrm>
              <a:off x="1404875" y="858925"/>
              <a:ext cx="20725" cy="39225"/>
            </a:xfrm>
            <a:custGeom>
              <a:avLst/>
              <a:gdLst/>
              <a:ahLst/>
              <a:cxnLst/>
              <a:rect l="l" t="t" r="r" b="b"/>
              <a:pathLst>
                <a:path w="829" h="1569" extrusionOk="0">
                  <a:moveTo>
                    <a:pt x="95" y="1568"/>
                  </a:moveTo>
                  <a:cubicBezTo>
                    <a:pt x="95" y="1568"/>
                    <a:pt x="254" y="260"/>
                    <a:pt x="829" y="5"/>
                  </a:cubicBezTo>
                  <a:cubicBezTo>
                    <a:pt x="829" y="5"/>
                    <a:pt x="1" y="1"/>
                    <a:pt x="95" y="156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5" name="Google Shape;461;p29"/>
            <p:cNvSpPr/>
            <p:nvPr/>
          </p:nvSpPr>
          <p:spPr>
            <a:xfrm>
              <a:off x="1393100" y="846100"/>
              <a:ext cx="16725" cy="52050"/>
            </a:xfrm>
            <a:custGeom>
              <a:avLst/>
              <a:gdLst/>
              <a:ahLst/>
              <a:cxnLst/>
              <a:rect l="l" t="t" r="r" b="b"/>
              <a:pathLst>
                <a:path w="669" h="2082" extrusionOk="0">
                  <a:moveTo>
                    <a:pt x="576" y="2013"/>
                  </a:moveTo>
                  <a:cubicBezTo>
                    <a:pt x="576" y="2013"/>
                    <a:pt x="569" y="683"/>
                    <a:pt x="0" y="0"/>
                  </a:cubicBezTo>
                  <a:cubicBezTo>
                    <a:pt x="0" y="0"/>
                    <a:pt x="447" y="259"/>
                    <a:pt x="557" y="914"/>
                  </a:cubicBezTo>
                  <a:cubicBezTo>
                    <a:pt x="669" y="1568"/>
                    <a:pt x="566" y="2081"/>
                    <a:pt x="566" y="2081"/>
                  </a:cubicBezTo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6" name="Google Shape;462;p29"/>
            <p:cNvSpPr/>
            <p:nvPr/>
          </p:nvSpPr>
          <p:spPr>
            <a:xfrm>
              <a:off x="1401825" y="892975"/>
              <a:ext cx="10375" cy="28725"/>
            </a:xfrm>
            <a:custGeom>
              <a:avLst/>
              <a:gdLst/>
              <a:ahLst/>
              <a:cxnLst/>
              <a:rect l="l" t="t" r="r" b="b"/>
              <a:pathLst>
                <a:path w="415" h="1149" extrusionOk="0">
                  <a:moveTo>
                    <a:pt x="4" y="0"/>
                  </a:moveTo>
                  <a:cubicBezTo>
                    <a:pt x="4" y="3"/>
                    <a:pt x="2" y="6"/>
                    <a:pt x="1" y="9"/>
                  </a:cubicBezTo>
                  <a:lnTo>
                    <a:pt x="1" y="1085"/>
                  </a:lnTo>
                  <a:cubicBezTo>
                    <a:pt x="46" y="1127"/>
                    <a:pt x="146" y="1149"/>
                    <a:pt x="228" y="1149"/>
                  </a:cubicBezTo>
                  <a:cubicBezTo>
                    <a:pt x="294" y="1149"/>
                    <a:pt x="414" y="1111"/>
                    <a:pt x="414" y="1059"/>
                  </a:cubicBezTo>
                  <a:lnTo>
                    <a:pt x="414" y="3"/>
                  </a:lnTo>
                  <a:cubicBezTo>
                    <a:pt x="372" y="28"/>
                    <a:pt x="321" y="42"/>
                    <a:pt x="217" y="42"/>
                  </a:cubicBezTo>
                  <a:cubicBezTo>
                    <a:pt x="49" y="4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grpSp>
        <p:nvGrpSpPr>
          <p:cNvPr id="437" name="Google Shape;463;p29"/>
          <p:cNvGrpSpPr/>
          <p:nvPr/>
        </p:nvGrpSpPr>
        <p:grpSpPr>
          <a:xfrm>
            <a:off x="9417577" y="1785257"/>
            <a:ext cx="2500846" cy="3831772"/>
            <a:chOff x="1766175" y="726675"/>
            <a:chExt cx="420600" cy="630750"/>
          </a:xfrm>
        </p:grpSpPr>
        <p:sp>
          <p:nvSpPr>
            <p:cNvPr id="438" name="Google Shape;464;p29"/>
            <p:cNvSpPr/>
            <p:nvPr/>
          </p:nvSpPr>
          <p:spPr>
            <a:xfrm>
              <a:off x="2083850" y="1108150"/>
              <a:ext cx="25075" cy="14000"/>
            </a:xfrm>
            <a:custGeom>
              <a:avLst/>
              <a:gdLst/>
              <a:ahLst/>
              <a:cxnLst/>
              <a:rect l="l" t="t" r="r" b="b"/>
              <a:pathLst>
                <a:path w="1003" h="560" extrusionOk="0">
                  <a:moveTo>
                    <a:pt x="502" y="1"/>
                  </a:moveTo>
                  <a:cubicBezTo>
                    <a:pt x="225" y="1"/>
                    <a:pt x="0" y="126"/>
                    <a:pt x="0" y="281"/>
                  </a:cubicBezTo>
                  <a:cubicBezTo>
                    <a:pt x="0" y="435"/>
                    <a:pt x="225" y="559"/>
                    <a:pt x="502" y="559"/>
                  </a:cubicBezTo>
                  <a:cubicBezTo>
                    <a:pt x="779" y="559"/>
                    <a:pt x="1002" y="435"/>
                    <a:pt x="1002" y="281"/>
                  </a:cubicBezTo>
                  <a:cubicBezTo>
                    <a:pt x="1002" y="126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9" name="Google Shape;465;p29"/>
            <p:cNvSpPr/>
            <p:nvPr/>
          </p:nvSpPr>
          <p:spPr>
            <a:xfrm>
              <a:off x="2083850" y="1107625"/>
              <a:ext cx="25075" cy="13975"/>
            </a:xfrm>
            <a:custGeom>
              <a:avLst/>
              <a:gdLst/>
              <a:ahLst/>
              <a:cxnLst/>
              <a:rect l="l" t="t" r="r" b="b"/>
              <a:pathLst>
                <a:path w="1003" h="559" extrusionOk="0">
                  <a:moveTo>
                    <a:pt x="502" y="0"/>
                  </a:moveTo>
                  <a:cubicBezTo>
                    <a:pt x="225" y="0"/>
                    <a:pt x="0" y="125"/>
                    <a:pt x="0" y="279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2" y="434"/>
                    <a:pt x="1002" y="279"/>
                  </a:cubicBezTo>
                  <a:cubicBezTo>
                    <a:pt x="1002" y="125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0" name="Google Shape;466;p29"/>
            <p:cNvSpPr/>
            <p:nvPr/>
          </p:nvSpPr>
          <p:spPr>
            <a:xfrm>
              <a:off x="2095450" y="1039925"/>
              <a:ext cx="1900" cy="75125"/>
            </a:xfrm>
            <a:custGeom>
              <a:avLst/>
              <a:gdLst/>
              <a:ahLst/>
              <a:cxnLst/>
              <a:rect l="l" t="t" r="r" b="b"/>
              <a:pathLst>
                <a:path w="76" h="3005" extrusionOk="0">
                  <a:moveTo>
                    <a:pt x="13" y="1"/>
                  </a:moveTo>
                  <a:cubicBezTo>
                    <a:pt x="6" y="1"/>
                    <a:pt x="0" y="7"/>
                    <a:pt x="0" y="14"/>
                  </a:cubicBezTo>
                  <a:lnTo>
                    <a:pt x="0" y="2991"/>
                  </a:lnTo>
                  <a:cubicBezTo>
                    <a:pt x="0" y="2998"/>
                    <a:pt x="6" y="3004"/>
                    <a:pt x="13" y="3004"/>
                  </a:cubicBezTo>
                  <a:lnTo>
                    <a:pt x="62" y="3004"/>
                  </a:lnTo>
                  <a:cubicBezTo>
                    <a:pt x="70" y="3004"/>
                    <a:pt x="75" y="2998"/>
                    <a:pt x="75" y="2991"/>
                  </a:cubicBezTo>
                  <a:lnTo>
                    <a:pt x="75" y="14"/>
                  </a:lnTo>
                  <a:cubicBezTo>
                    <a:pt x="75" y="7"/>
                    <a:pt x="70" y="1"/>
                    <a:pt x="6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1" name="Google Shape;467;p29"/>
            <p:cNvSpPr/>
            <p:nvPr/>
          </p:nvSpPr>
          <p:spPr>
            <a:xfrm>
              <a:off x="2079850" y="1010675"/>
              <a:ext cx="33075" cy="40150"/>
            </a:xfrm>
            <a:custGeom>
              <a:avLst/>
              <a:gdLst/>
              <a:ahLst/>
              <a:cxnLst/>
              <a:rect l="l" t="t" r="r" b="b"/>
              <a:pathLst>
                <a:path w="1323" h="1606" extrusionOk="0">
                  <a:moveTo>
                    <a:pt x="1194" y="1"/>
                  </a:moveTo>
                  <a:lnTo>
                    <a:pt x="128" y="21"/>
                  </a:lnTo>
                  <a:lnTo>
                    <a:pt x="3" y="1204"/>
                  </a:lnTo>
                  <a:cubicBezTo>
                    <a:pt x="1" y="1216"/>
                    <a:pt x="1" y="1228"/>
                    <a:pt x="1" y="1238"/>
                  </a:cubicBezTo>
                  <a:cubicBezTo>
                    <a:pt x="1" y="1442"/>
                    <a:pt x="296" y="1606"/>
                    <a:pt x="662" y="1606"/>
                  </a:cubicBezTo>
                  <a:cubicBezTo>
                    <a:pt x="1026" y="1606"/>
                    <a:pt x="1323" y="1442"/>
                    <a:pt x="1323" y="1238"/>
                  </a:cubicBezTo>
                  <a:cubicBezTo>
                    <a:pt x="1323" y="1228"/>
                    <a:pt x="1322" y="1216"/>
                    <a:pt x="1320" y="1206"/>
                  </a:cubicBezTo>
                  <a:lnTo>
                    <a:pt x="1323" y="1204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2" name="Google Shape;468;p29"/>
            <p:cNvSpPr/>
            <p:nvPr/>
          </p:nvSpPr>
          <p:spPr>
            <a:xfrm>
              <a:off x="2083050" y="1003750"/>
              <a:ext cx="26650" cy="14850"/>
            </a:xfrm>
            <a:custGeom>
              <a:avLst/>
              <a:gdLst/>
              <a:ahLst/>
              <a:cxnLst/>
              <a:rect l="l" t="t" r="r" b="b"/>
              <a:pathLst>
                <a:path w="1066" h="594" extrusionOk="0">
                  <a:moveTo>
                    <a:pt x="534" y="1"/>
                  </a:moveTo>
                  <a:cubicBezTo>
                    <a:pt x="239" y="1"/>
                    <a:pt x="0" y="134"/>
                    <a:pt x="0" y="298"/>
                  </a:cubicBezTo>
                  <a:cubicBezTo>
                    <a:pt x="0" y="462"/>
                    <a:pt x="239" y="594"/>
                    <a:pt x="534" y="594"/>
                  </a:cubicBezTo>
                  <a:cubicBezTo>
                    <a:pt x="828" y="594"/>
                    <a:pt x="1066" y="462"/>
                    <a:pt x="1066" y="298"/>
                  </a:cubicBezTo>
                  <a:cubicBezTo>
                    <a:pt x="1066" y="134"/>
                    <a:pt x="828" y="1"/>
                    <a:pt x="534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3" name="Google Shape;469;p29"/>
            <p:cNvSpPr/>
            <p:nvPr/>
          </p:nvSpPr>
          <p:spPr>
            <a:xfrm>
              <a:off x="2084925" y="1004800"/>
              <a:ext cx="22900" cy="12750"/>
            </a:xfrm>
            <a:custGeom>
              <a:avLst/>
              <a:gdLst/>
              <a:ahLst/>
              <a:cxnLst/>
              <a:rect l="l" t="t" r="r" b="b"/>
              <a:pathLst>
                <a:path w="916" h="510" extrusionOk="0">
                  <a:moveTo>
                    <a:pt x="459" y="1"/>
                  </a:moveTo>
                  <a:cubicBezTo>
                    <a:pt x="206" y="1"/>
                    <a:pt x="1" y="115"/>
                    <a:pt x="1" y="256"/>
                  </a:cubicBezTo>
                  <a:cubicBezTo>
                    <a:pt x="1" y="397"/>
                    <a:pt x="206" y="510"/>
                    <a:pt x="459" y="510"/>
                  </a:cubicBezTo>
                  <a:cubicBezTo>
                    <a:pt x="711" y="510"/>
                    <a:pt x="916" y="397"/>
                    <a:pt x="916" y="256"/>
                  </a:cubicBezTo>
                  <a:cubicBezTo>
                    <a:pt x="916" y="115"/>
                    <a:pt x="711" y="1"/>
                    <a:pt x="459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4" name="Google Shape;470;p29"/>
            <p:cNvSpPr/>
            <p:nvPr/>
          </p:nvSpPr>
          <p:spPr>
            <a:xfrm>
              <a:off x="17661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5" name="Google Shape;471;p29"/>
            <p:cNvSpPr/>
            <p:nvPr/>
          </p:nvSpPr>
          <p:spPr>
            <a:xfrm>
              <a:off x="17665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6" name="Google Shape;472;p29"/>
            <p:cNvSpPr/>
            <p:nvPr/>
          </p:nvSpPr>
          <p:spPr>
            <a:xfrm>
              <a:off x="1774900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8063" y="1"/>
                  </a:moveTo>
                  <a:lnTo>
                    <a:pt x="1" y="4642"/>
                  </a:lnTo>
                  <a:lnTo>
                    <a:pt x="1" y="19794"/>
                  </a:lnTo>
                  <a:lnTo>
                    <a:pt x="8063" y="15151"/>
                  </a:lnTo>
                  <a:lnTo>
                    <a:pt x="806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7" name="Google Shape;473;p29"/>
            <p:cNvSpPr/>
            <p:nvPr/>
          </p:nvSpPr>
          <p:spPr>
            <a:xfrm>
              <a:off x="1766550" y="726675"/>
              <a:ext cx="419825" cy="125975"/>
            </a:xfrm>
            <a:custGeom>
              <a:avLst/>
              <a:gdLst/>
              <a:ahLst/>
              <a:cxnLst/>
              <a:rect l="l" t="t" r="r" b="b"/>
              <a:pathLst>
                <a:path w="16793" h="5039" extrusionOk="0">
                  <a:moveTo>
                    <a:pt x="8397" y="1"/>
                  </a:moveTo>
                  <a:lnTo>
                    <a:pt x="1" y="4835"/>
                  </a:lnTo>
                  <a:lnTo>
                    <a:pt x="335" y="5038"/>
                  </a:lnTo>
                  <a:lnTo>
                    <a:pt x="8397" y="397"/>
                  </a:lnTo>
                  <a:lnTo>
                    <a:pt x="16461" y="5038"/>
                  </a:lnTo>
                  <a:lnTo>
                    <a:pt x="16793" y="4835"/>
                  </a:lnTo>
                  <a:lnTo>
                    <a:pt x="839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8" name="Google Shape;474;p29"/>
            <p:cNvSpPr/>
            <p:nvPr/>
          </p:nvSpPr>
          <p:spPr>
            <a:xfrm>
              <a:off x="21776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9" name="Google Shape;475;p29"/>
            <p:cNvSpPr/>
            <p:nvPr/>
          </p:nvSpPr>
          <p:spPr>
            <a:xfrm>
              <a:off x="19764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2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0" name="Google Shape;476;p29"/>
            <p:cNvSpPr/>
            <p:nvPr/>
          </p:nvSpPr>
          <p:spPr>
            <a:xfrm>
              <a:off x="1774900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3"/>
                  </a:lnTo>
                  <a:lnTo>
                    <a:pt x="8063" y="9286"/>
                  </a:lnTo>
                  <a:lnTo>
                    <a:pt x="16127" y="4645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1" name="Google Shape;477;p29"/>
            <p:cNvSpPr/>
            <p:nvPr/>
          </p:nvSpPr>
          <p:spPr>
            <a:xfrm>
              <a:off x="1976450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1" y="1"/>
                  </a:moveTo>
                  <a:lnTo>
                    <a:pt x="1" y="15151"/>
                  </a:lnTo>
                  <a:lnTo>
                    <a:pt x="8065" y="19794"/>
                  </a:lnTo>
                  <a:lnTo>
                    <a:pt x="8065" y="46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2" name="Google Shape;478;p29"/>
            <p:cNvSpPr/>
            <p:nvPr/>
          </p:nvSpPr>
          <p:spPr>
            <a:xfrm>
              <a:off x="20593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3" name="Google Shape;479;p29"/>
            <p:cNvSpPr/>
            <p:nvPr/>
          </p:nvSpPr>
          <p:spPr>
            <a:xfrm>
              <a:off x="2065450" y="1046650"/>
              <a:ext cx="67750" cy="106900"/>
            </a:xfrm>
            <a:custGeom>
              <a:avLst/>
              <a:gdLst/>
              <a:ahLst/>
              <a:cxnLst/>
              <a:rect l="l" t="t" r="r" b="b"/>
              <a:pathLst>
                <a:path w="2710" h="4276" extrusionOk="0">
                  <a:moveTo>
                    <a:pt x="1" y="0"/>
                  </a:moveTo>
                  <a:lnTo>
                    <a:pt x="1" y="2719"/>
                  </a:lnTo>
                  <a:lnTo>
                    <a:pt x="2710" y="4275"/>
                  </a:lnTo>
                  <a:lnTo>
                    <a:pt x="2710" y="15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4" name="Google Shape;480;p29"/>
            <p:cNvSpPr/>
            <p:nvPr/>
          </p:nvSpPr>
          <p:spPr>
            <a:xfrm>
              <a:off x="2062475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6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5" name="Google Shape;481;p29"/>
            <p:cNvSpPr/>
            <p:nvPr/>
          </p:nvSpPr>
          <p:spPr>
            <a:xfrm>
              <a:off x="206510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2" y="0"/>
                  </a:moveTo>
                  <a:lnTo>
                    <a:pt x="0" y="174"/>
                  </a:lnTo>
                  <a:lnTo>
                    <a:pt x="2780" y="1813"/>
                  </a:lnTo>
                  <a:lnTo>
                    <a:pt x="2906" y="1457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6" name="Google Shape;482;p29"/>
            <p:cNvSpPr/>
            <p:nvPr/>
          </p:nvSpPr>
          <p:spPr>
            <a:xfrm>
              <a:off x="2054325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1" y="1"/>
                  </a:moveTo>
                  <a:lnTo>
                    <a:pt x="1" y="1577"/>
                  </a:lnTo>
                  <a:lnTo>
                    <a:pt x="3600" y="3651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7" name="Google Shape;483;p29"/>
            <p:cNvSpPr/>
            <p:nvPr/>
          </p:nvSpPr>
          <p:spPr>
            <a:xfrm>
              <a:off x="2054325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1" y="1"/>
                  </a:moveTo>
                  <a:lnTo>
                    <a:pt x="1" y="510"/>
                  </a:lnTo>
                  <a:lnTo>
                    <a:pt x="3600" y="2583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8" name="Google Shape;484;p29"/>
            <p:cNvSpPr/>
            <p:nvPr/>
          </p:nvSpPr>
          <p:spPr>
            <a:xfrm>
              <a:off x="2082900" y="1206950"/>
              <a:ext cx="7275" cy="18150"/>
            </a:xfrm>
            <a:custGeom>
              <a:avLst/>
              <a:gdLst/>
              <a:ahLst/>
              <a:cxnLst/>
              <a:rect l="l" t="t" r="r" b="b"/>
              <a:pathLst>
                <a:path w="291" h="726" extrusionOk="0">
                  <a:moveTo>
                    <a:pt x="19" y="1"/>
                  </a:moveTo>
                  <a:cubicBezTo>
                    <a:pt x="7" y="1"/>
                    <a:pt x="0" y="10"/>
                    <a:pt x="0" y="35"/>
                  </a:cubicBezTo>
                  <a:lnTo>
                    <a:pt x="0" y="580"/>
                  </a:lnTo>
                  <a:cubicBezTo>
                    <a:pt x="0" y="660"/>
                    <a:pt x="64" y="725"/>
                    <a:pt x="145" y="725"/>
                  </a:cubicBezTo>
                  <a:cubicBezTo>
                    <a:pt x="146" y="725"/>
                    <a:pt x="147" y="725"/>
                    <a:pt x="148" y="725"/>
                  </a:cubicBezTo>
                  <a:cubicBezTo>
                    <a:pt x="225" y="725"/>
                    <a:pt x="289" y="661"/>
                    <a:pt x="290" y="583"/>
                  </a:cubicBezTo>
                  <a:lnTo>
                    <a:pt x="290" y="37"/>
                  </a:lnTo>
                  <a:cubicBezTo>
                    <a:pt x="290" y="11"/>
                    <a:pt x="283" y="2"/>
                    <a:pt x="271" y="2"/>
                  </a:cubicBezTo>
                  <a:cubicBezTo>
                    <a:pt x="246" y="2"/>
                    <a:pt x="198" y="41"/>
                    <a:pt x="145" y="41"/>
                  </a:cubicBezTo>
                  <a:cubicBezTo>
                    <a:pt x="91" y="40"/>
                    <a:pt x="44" y="1"/>
                    <a:pt x="19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9" name="Google Shape;485;p29"/>
            <p:cNvSpPr/>
            <p:nvPr/>
          </p:nvSpPr>
          <p:spPr>
            <a:xfrm>
              <a:off x="1961825" y="1138300"/>
              <a:ext cx="7275" cy="14075"/>
            </a:xfrm>
            <a:custGeom>
              <a:avLst/>
              <a:gdLst/>
              <a:ahLst/>
              <a:cxnLst/>
              <a:rect l="l" t="t" r="r" b="b"/>
              <a:pathLst>
                <a:path w="291" h="563" extrusionOk="0">
                  <a:moveTo>
                    <a:pt x="7" y="0"/>
                  </a:moveTo>
                  <a:cubicBezTo>
                    <a:pt x="3" y="0"/>
                    <a:pt x="0" y="6"/>
                    <a:pt x="0" y="22"/>
                  </a:cubicBezTo>
                  <a:lnTo>
                    <a:pt x="0" y="418"/>
                  </a:lnTo>
                  <a:cubicBezTo>
                    <a:pt x="0" y="497"/>
                    <a:pt x="64" y="561"/>
                    <a:pt x="145" y="563"/>
                  </a:cubicBezTo>
                  <a:cubicBezTo>
                    <a:pt x="223" y="563"/>
                    <a:pt x="289" y="499"/>
                    <a:pt x="290" y="421"/>
                  </a:cubicBezTo>
                  <a:lnTo>
                    <a:pt x="290" y="23"/>
                  </a:lnTo>
                  <a:cubicBezTo>
                    <a:pt x="290" y="8"/>
                    <a:pt x="288" y="2"/>
                    <a:pt x="283" y="2"/>
                  </a:cubicBezTo>
                  <a:cubicBezTo>
                    <a:pt x="264" y="2"/>
                    <a:pt x="208" y="107"/>
                    <a:pt x="145" y="107"/>
                  </a:cubicBezTo>
                  <a:cubicBezTo>
                    <a:pt x="81" y="107"/>
                    <a:pt x="26" y="0"/>
                    <a:pt x="7" y="0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0" name="Google Shape;486;p29"/>
            <p:cNvSpPr/>
            <p:nvPr/>
          </p:nvSpPr>
          <p:spPr>
            <a:xfrm>
              <a:off x="2116825" y="1192150"/>
              <a:ext cx="7275" cy="17625"/>
            </a:xfrm>
            <a:custGeom>
              <a:avLst/>
              <a:gdLst/>
              <a:ahLst/>
              <a:cxnLst/>
              <a:rect l="l" t="t" r="r" b="b"/>
              <a:pathLst>
                <a:path w="291" h="705" extrusionOk="0">
                  <a:moveTo>
                    <a:pt x="3" y="1"/>
                  </a:moveTo>
                  <a:cubicBezTo>
                    <a:pt x="1" y="1"/>
                    <a:pt x="1" y="5"/>
                    <a:pt x="1" y="14"/>
                  </a:cubicBezTo>
                  <a:lnTo>
                    <a:pt x="1" y="559"/>
                  </a:lnTo>
                  <a:cubicBezTo>
                    <a:pt x="1" y="639"/>
                    <a:pt x="66" y="704"/>
                    <a:pt x="146" y="704"/>
                  </a:cubicBezTo>
                  <a:cubicBezTo>
                    <a:pt x="147" y="704"/>
                    <a:pt x="147" y="704"/>
                    <a:pt x="148" y="704"/>
                  </a:cubicBezTo>
                  <a:cubicBezTo>
                    <a:pt x="227" y="704"/>
                    <a:pt x="291" y="641"/>
                    <a:pt x="291" y="562"/>
                  </a:cubicBezTo>
                  <a:lnTo>
                    <a:pt x="291" y="17"/>
                  </a:lnTo>
                  <a:cubicBezTo>
                    <a:pt x="291" y="8"/>
                    <a:pt x="290" y="4"/>
                    <a:pt x="288" y="4"/>
                  </a:cubicBezTo>
                  <a:cubicBezTo>
                    <a:pt x="276" y="4"/>
                    <a:pt x="216" y="250"/>
                    <a:pt x="146" y="250"/>
                  </a:cubicBezTo>
                  <a:cubicBezTo>
                    <a:pt x="75" y="250"/>
                    <a:pt x="15" y="1"/>
                    <a:pt x="3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1" name="Google Shape;487;p29"/>
            <p:cNvSpPr/>
            <p:nvPr/>
          </p:nvSpPr>
          <p:spPr>
            <a:xfrm>
              <a:off x="1966425" y="1114500"/>
              <a:ext cx="134225" cy="82650"/>
            </a:xfrm>
            <a:custGeom>
              <a:avLst/>
              <a:gdLst/>
              <a:ahLst/>
              <a:cxnLst/>
              <a:rect l="l" t="t" r="r" b="b"/>
              <a:pathLst>
                <a:path w="5369" h="3306" extrusionOk="0">
                  <a:moveTo>
                    <a:pt x="1054" y="1"/>
                  </a:moveTo>
                  <a:lnTo>
                    <a:pt x="71" y="555"/>
                  </a:lnTo>
                  <a:lnTo>
                    <a:pt x="39" y="572"/>
                  </a:lnTo>
                  <a:lnTo>
                    <a:pt x="0" y="621"/>
                  </a:lnTo>
                  <a:lnTo>
                    <a:pt x="4678" y="3305"/>
                  </a:lnTo>
                  <a:lnTo>
                    <a:pt x="5368" y="2515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2" name="Google Shape;488;p29"/>
            <p:cNvSpPr/>
            <p:nvPr/>
          </p:nvSpPr>
          <p:spPr>
            <a:xfrm>
              <a:off x="1959125" y="1124125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0"/>
                  </a:moveTo>
                  <a:lnTo>
                    <a:pt x="1" y="479"/>
                  </a:lnTo>
                  <a:lnTo>
                    <a:pt x="5291" y="3432"/>
                  </a:lnTo>
                  <a:lnTo>
                    <a:pt x="5291" y="30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3" name="Google Shape;489;p29"/>
            <p:cNvSpPr/>
            <p:nvPr/>
          </p:nvSpPr>
          <p:spPr>
            <a:xfrm>
              <a:off x="1959125" y="1131250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1"/>
                  </a:moveTo>
                  <a:lnTo>
                    <a:pt x="1" y="330"/>
                  </a:lnTo>
                  <a:lnTo>
                    <a:pt x="5291" y="3433"/>
                  </a:lnTo>
                  <a:lnTo>
                    <a:pt x="5291" y="30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4" name="Google Shape;490;p29"/>
            <p:cNvSpPr/>
            <p:nvPr/>
          </p:nvSpPr>
          <p:spPr>
            <a:xfrm>
              <a:off x="1959050" y="1063150"/>
              <a:ext cx="43525" cy="81250"/>
            </a:xfrm>
            <a:custGeom>
              <a:avLst/>
              <a:gdLst/>
              <a:ahLst/>
              <a:cxnLst/>
              <a:rect l="l" t="t" r="r" b="b"/>
              <a:pathLst>
                <a:path w="1741" h="3250" extrusionOk="0">
                  <a:moveTo>
                    <a:pt x="1407" y="0"/>
                  </a:moveTo>
                  <a:lnTo>
                    <a:pt x="1020" y="233"/>
                  </a:lnTo>
                  <a:lnTo>
                    <a:pt x="1020" y="1044"/>
                  </a:lnTo>
                  <a:lnTo>
                    <a:pt x="198" y="1508"/>
                  </a:lnTo>
                  <a:cubicBezTo>
                    <a:pt x="76" y="1576"/>
                    <a:pt x="1" y="1705"/>
                    <a:pt x="1" y="1844"/>
                  </a:cubicBezTo>
                  <a:lnTo>
                    <a:pt x="1" y="3054"/>
                  </a:lnTo>
                  <a:lnTo>
                    <a:pt x="334" y="3250"/>
                  </a:lnTo>
                  <a:lnTo>
                    <a:pt x="334" y="2047"/>
                  </a:lnTo>
                  <a:lnTo>
                    <a:pt x="1354" y="1689"/>
                  </a:lnTo>
                  <a:lnTo>
                    <a:pt x="1354" y="429"/>
                  </a:lnTo>
                  <a:lnTo>
                    <a:pt x="1741" y="196"/>
                  </a:lnTo>
                  <a:lnTo>
                    <a:pt x="140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5" name="Google Shape;491;p29"/>
            <p:cNvSpPr/>
            <p:nvPr/>
          </p:nvSpPr>
          <p:spPr>
            <a:xfrm>
              <a:off x="1992875" y="1068025"/>
              <a:ext cx="125400" cy="72650"/>
            </a:xfrm>
            <a:custGeom>
              <a:avLst/>
              <a:gdLst/>
              <a:ahLst/>
              <a:cxnLst/>
              <a:rect l="l" t="t" r="r" b="b"/>
              <a:pathLst>
                <a:path w="5016" h="2906" extrusionOk="0">
                  <a:moveTo>
                    <a:pt x="388" y="1"/>
                  </a:moveTo>
                  <a:lnTo>
                    <a:pt x="1" y="234"/>
                  </a:lnTo>
                  <a:lnTo>
                    <a:pt x="4628" y="2905"/>
                  </a:lnTo>
                  <a:lnTo>
                    <a:pt x="5015" y="2672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6" name="Google Shape;492;p29"/>
            <p:cNvSpPr/>
            <p:nvPr/>
          </p:nvSpPr>
          <p:spPr>
            <a:xfrm>
              <a:off x="1992875" y="1073875"/>
              <a:ext cx="115700" cy="108400"/>
            </a:xfrm>
            <a:custGeom>
              <a:avLst/>
              <a:gdLst/>
              <a:ahLst/>
              <a:cxnLst/>
              <a:rect l="l" t="t" r="r" b="b"/>
              <a:pathLst>
                <a:path w="4628" h="4336" extrusionOk="0">
                  <a:moveTo>
                    <a:pt x="1" y="0"/>
                  </a:moveTo>
                  <a:lnTo>
                    <a:pt x="1" y="1624"/>
                  </a:lnTo>
                  <a:lnTo>
                    <a:pt x="4628" y="4336"/>
                  </a:lnTo>
                  <a:lnTo>
                    <a:pt x="4628" y="26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7" name="Google Shape;493;p29"/>
            <p:cNvSpPr/>
            <p:nvPr/>
          </p:nvSpPr>
          <p:spPr>
            <a:xfrm>
              <a:off x="1967400" y="1094175"/>
              <a:ext cx="25500" cy="34650"/>
            </a:xfrm>
            <a:custGeom>
              <a:avLst/>
              <a:gdLst/>
              <a:ahLst/>
              <a:cxnLst/>
              <a:rect l="l" t="t" r="r" b="b"/>
              <a:pathLst>
                <a:path w="1020" h="1386" extrusionOk="0">
                  <a:moveTo>
                    <a:pt x="1020" y="0"/>
                  </a:moveTo>
                  <a:lnTo>
                    <a:pt x="164" y="482"/>
                  </a:lnTo>
                  <a:cubicBezTo>
                    <a:pt x="63" y="538"/>
                    <a:pt x="0" y="647"/>
                    <a:pt x="0" y="763"/>
                  </a:cubicBezTo>
                  <a:lnTo>
                    <a:pt x="0" y="1385"/>
                  </a:lnTo>
                  <a:lnTo>
                    <a:pt x="1020" y="812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8" name="Google Shape;494;p29"/>
            <p:cNvSpPr/>
            <p:nvPr/>
          </p:nvSpPr>
          <p:spPr>
            <a:xfrm>
              <a:off x="2083075" y="1134775"/>
              <a:ext cx="43500" cy="82300"/>
            </a:xfrm>
            <a:custGeom>
              <a:avLst/>
              <a:gdLst/>
              <a:ahLst/>
              <a:cxnLst/>
              <a:rect l="l" t="t" r="r" b="b"/>
              <a:pathLst>
                <a:path w="1740" h="3292" extrusionOk="0">
                  <a:moveTo>
                    <a:pt x="1406" y="0"/>
                  </a:moveTo>
                  <a:lnTo>
                    <a:pt x="1019" y="234"/>
                  </a:lnTo>
                  <a:lnTo>
                    <a:pt x="1019" y="1086"/>
                  </a:lnTo>
                  <a:lnTo>
                    <a:pt x="185" y="1558"/>
                  </a:lnTo>
                  <a:cubicBezTo>
                    <a:pt x="70" y="1622"/>
                    <a:pt x="1" y="1743"/>
                    <a:pt x="1" y="1875"/>
                  </a:cubicBezTo>
                  <a:lnTo>
                    <a:pt x="1" y="3096"/>
                  </a:lnTo>
                  <a:lnTo>
                    <a:pt x="333" y="3292"/>
                  </a:lnTo>
                  <a:lnTo>
                    <a:pt x="1407" y="2419"/>
                  </a:lnTo>
                  <a:lnTo>
                    <a:pt x="1739" y="196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9" name="Google Shape;495;p29"/>
            <p:cNvSpPr/>
            <p:nvPr/>
          </p:nvSpPr>
          <p:spPr>
            <a:xfrm>
              <a:off x="2091375" y="1139700"/>
              <a:ext cx="35200" cy="77375"/>
            </a:xfrm>
            <a:custGeom>
              <a:avLst/>
              <a:gdLst/>
              <a:ahLst/>
              <a:cxnLst/>
              <a:rect l="l" t="t" r="r" b="b"/>
              <a:pathLst>
                <a:path w="1408" h="3095" extrusionOk="0">
                  <a:moveTo>
                    <a:pt x="1407" y="1"/>
                  </a:moveTo>
                  <a:lnTo>
                    <a:pt x="1020" y="234"/>
                  </a:lnTo>
                  <a:lnTo>
                    <a:pt x="1020" y="1087"/>
                  </a:lnTo>
                  <a:lnTo>
                    <a:pt x="205" y="1546"/>
                  </a:lnTo>
                  <a:cubicBezTo>
                    <a:pt x="79" y="1617"/>
                    <a:pt x="1" y="1751"/>
                    <a:pt x="1" y="1897"/>
                  </a:cubicBezTo>
                  <a:lnTo>
                    <a:pt x="1" y="3095"/>
                  </a:lnTo>
                  <a:lnTo>
                    <a:pt x="1407" y="2418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0" name="Google Shape;496;p29"/>
            <p:cNvSpPr/>
            <p:nvPr/>
          </p:nvSpPr>
          <p:spPr>
            <a:xfrm>
              <a:off x="2023525" y="1139050"/>
              <a:ext cx="25150" cy="19850"/>
            </a:xfrm>
            <a:custGeom>
              <a:avLst/>
              <a:gdLst/>
              <a:ahLst/>
              <a:cxnLst/>
              <a:rect l="l" t="t" r="r" b="b"/>
              <a:pathLst>
                <a:path w="1006" h="794" extrusionOk="0">
                  <a:moveTo>
                    <a:pt x="1005" y="0"/>
                  </a:moveTo>
                  <a:lnTo>
                    <a:pt x="988" y="28"/>
                  </a:lnTo>
                  <a:lnTo>
                    <a:pt x="61" y="576"/>
                  </a:lnTo>
                  <a:lnTo>
                    <a:pt x="0" y="557"/>
                  </a:lnTo>
                  <a:lnTo>
                    <a:pt x="0" y="794"/>
                  </a:lnTo>
                  <a:cubicBezTo>
                    <a:pt x="18" y="792"/>
                    <a:pt x="35" y="788"/>
                    <a:pt x="49" y="779"/>
                  </a:cubicBezTo>
                  <a:lnTo>
                    <a:pt x="985" y="225"/>
                  </a:lnTo>
                  <a:cubicBezTo>
                    <a:pt x="998" y="218"/>
                    <a:pt x="1005" y="203"/>
                    <a:pt x="1005" y="189"/>
                  </a:cubicBezTo>
                  <a:lnTo>
                    <a:pt x="100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1" name="Google Shape;497;p29"/>
            <p:cNvSpPr/>
            <p:nvPr/>
          </p:nvSpPr>
          <p:spPr>
            <a:xfrm>
              <a:off x="1970400" y="1123675"/>
              <a:ext cx="53150" cy="35200"/>
            </a:xfrm>
            <a:custGeom>
              <a:avLst/>
              <a:gdLst/>
              <a:ahLst/>
              <a:cxnLst/>
              <a:rect l="l" t="t" r="r" b="b"/>
              <a:pathLst>
                <a:path w="2126" h="1408" extrusionOk="0">
                  <a:moveTo>
                    <a:pt x="2" y="1"/>
                  </a:moveTo>
                  <a:lnTo>
                    <a:pt x="2" y="189"/>
                  </a:lnTo>
                  <a:cubicBezTo>
                    <a:pt x="1" y="204"/>
                    <a:pt x="9" y="217"/>
                    <a:pt x="23" y="225"/>
                  </a:cubicBezTo>
                  <a:lnTo>
                    <a:pt x="2076" y="1391"/>
                  </a:lnTo>
                  <a:lnTo>
                    <a:pt x="2077" y="1393"/>
                  </a:lnTo>
                  <a:lnTo>
                    <a:pt x="2092" y="1400"/>
                  </a:lnTo>
                  <a:cubicBezTo>
                    <a:pt x="2102" y="1406"/>
                    <a:pt x="2114" y="1407"/>
                    <a:pt x="2125" y="1407"/>
                  </a:cubicBezTo>
                  <a:lnTo>
                    <a:pt x="2125" y="1185"/>
                  </a:lnTo>
                  <a:lnTo>
                    <a:pt x="2058" y="1185"/>
                  </a:lnTo>
                  <a:lnTo>
                    <a:pt x="20" y="2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2" name="Google Shape;498;p29"/>
            <p:cNvSpPr/>
            <p:nvPr/>
          </p:nvSpPr>
          <p:spPr>
            <a:xfrm>
              <a:off x="1970300" y="1108825"/>
              <a:ext cx="78550" cy="44950"/>
            </a:xfrm>
            <a:custGeom>
              <a:avLst/>
              <a:gdLst/>
              <a:ahLst/>
              <a:cxnLst/>
              <a:rect l="l" t="t" r="r" b="b"/>
              <a:pathLst>
                <a:path w="3142" h="1798" extrusionOk="0">
                  <a:moveTo>
                    <a:pt x="1012" y="1"/>
                  </a:moveTo>
                  <a:cubicBezTo>
                    <a:pt x="987" y="1"/>
                    <a:pt x="962" y="8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4"/>
                  </a:cubicBezTo>
                  <a:lnTo>
                    <a:pt x="2058" y="1776"/>
                  </a:lnTo>
                  <a:cubicBezTo>
                    <a:pt x="2080" y="1790"/>
                    <a:pt x="2106" y="1797"/>
                    <a:pt x="2131" y="1797"/>
                  </a:cubicBezTo>
                  <a:cubicBezTo>
                    <a:pt x="2156" y="1797"/>
                    <a:pt x="2181" y="1791"/>
                    <a:pt x="2203" y="1778"/>
                  </a:cubicBezTo>
                  <a:lnTo>
                    <a:pt x="3114" y="1238"/>
                  </a:lnTo>
                  <a:cubicBezTo>
                    <a:pt x="3140" y="1222"/>
                    <a:pt x="3141" y="1185"/>
                    <a:pt x="3115" y="1169"/>
                  </a:cubicBezTo>
                  <a:lnTo>
                    <a:pt x="1085" y="22"/>
                  </a:lnTo>
                  <a:cubicBezTo>
                    <a:pt x="1062" y="8"/>
                    <a:pt x="1037" y="1"/>
                    <a:pt x="101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3" name="Google Shape;499;p29"/>
            <p:cNvSpPr/>
            <p:nvPr/>
          </p:nvSpPr>
          <p:spPr>
            <a:xfrm>
              <a:off x="2081600" y="1185475"/>
              <a:ext cx="1500" cy="5900"/>
            </a:xfrm>
            <a:custGeom>
              <a:avLst/>
              <a:gdLst/>
              <a:ahLst/>
              <a:cxnLst/>
              <a:rect l="l" t="t" r="r" b="b"/>
              <a:pathLst>
                <a:path w="60" h="236" extrusionOk="0">
                  <a:moveTo>
                    <a:pt x="0" y="1"/>
                  </a:moveTo>
                  <a:lnTo>
                    <a:pt x="0" y="236"/>
                  </a:lnTo>
                  <a:cubicBezTo>
                    <a:pt x="18" y="236"/>
                    <a:pt x="35" y="230"/>
                    <a:pt x="49" y="221"/>
                  </a:cubicBezTo>
                  <a:lnTo>
                    <a:pt x="60" y="216"/>
                  </a:lnTo>
                  <a:lnTo>
                    <a:pt x="6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4" name="Google Shape;500;p29"/>
            <p:cNvSpPr/>
            <p:nvPr/>
          </p:nvSpPr>
          <p:spPr>
            <a:xfrm>
              <a:off x="2026450" y="1155000"/>
              <a:ext cx="55175" cy="36375"/>
            </a:xfrm>
            <a:custGeom>
              <a:avLst/>
              <a:gdLst/>
              <a:ahLst/>
              <a:cxnLst/>
              <a:rect l="l" t="t" r="r" b="b"/>
              <a:pathLst>
                <a:path w="2207" h="1455" extrusionOk="0">
                  <a:moveTo>
                    <a:pt x="1" y="0"/>
                  </a:moveTo>
                  <a:lnTo>
                    <a:pt x="1" y="189"/>
                  </a:lnTo>
                  <a:cubicBezTo>
                    <a:pt x="1" y="203"/>
                    <a:pt x="9" y="217"/>
                    <a:pt x="21" y="225"/>
                  </a:cubicBezTo>
                  <a:lnTo>
                    <a:pt x="2157" y="1439"/>
                  </a:lnTo>
                  <a:lnTo>
                    <a:pt x="2171" y="1448"/>
                  </a:lnTo>
                  <a:cubicBezTo>
                    <a:pt x="2183" y="1452"/>
                    <a:pt x="2195" y="1455"/>
                    <a:pt x="2206" y="1455"/>
                  </a:cubicBezTo>
                  <a:lnTo>
                    <a:pt x="2206" y="1233"/>
                  </a:lnTo>
                  <a:lnTo>
                    <a:pt x="2139" y="1233"/>
                  </a:lnTo>
                  <a:lnTo>
                    <a:pt x="19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5" name="Google Shape;501;p29"/>
            <p:cNvSpPr/>
            <p:nvPr/>
          </p:nvSpPr>
          <p:spPr>
            <a:xfrm>
              <a:off x="2026350" y="1140150"/>
              <a:ext cx="73350" cy="46100"/>
            </a:xfrm>
            <a:custGeom>
              <a:avLst/>
              <a:gdLst/>
              <a:ahLst/>
              <a:cxnLst/>
              <a:rect l="l" t="t" r="r" b="b"/>
              <a:pathLst>
                <a:path w="2934" h="1844" extrusionOk="0">
                  <a:moveTo>
                    <a:pt x="1011" y="1"/>
                  </a:moveTo>
                  <a:cubicBezTo>
                    <a:pt x="987" y="1"/>
                    <a:pt x="962" y="7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5"/>
                  </a:cubicBezTo>
                  <a:lnTo>
                    <a:pt x="2138" y="1824"/>
                  </a:lnTo>
                  <a:cubicBezTo>
                    <a:pt x="2160" y="1837"/>
                    <a:pt x="2186" y="1844"/>
                    <a:pt x="2211" y="1844"/>
                  </a:cubicBezTo>
                  <a:cubicBezTo>
                    <a:pt x="2231" y="1844"/>
                    <a:pt x="2251" y="1840"/>
                    <a:pt x="2270" y="1831"/>
                  </a:cubicBezTo>
                  <a:lnTo>
                    <a:pt x="2270" y="1697"/>
                  </a:lnTo>
                  <a:lnTo>
                    <a:pt x="2270" y="1660"/>
                  </a:lnTo>
                  <a:cubicBezTo>
                    <a:pt x="2270" y="1528"/>
                    <a:pt x="2339" y="1407"/>
                    <a:pt x="2454" y="1343"/>
                  </a:cubicBezTo>
                  <a:lnTo>
                    <a:pt x="2934" y="1072"/>
                  </a:lnTo>
                  <a:lnTo>
                    <a:pt x="1085" y="22"/>
                  </a:lnTo>
                  <a:cubicBezTo>
                    <a:pt x="1062" y="8"/>
                    <a:pt x="1037" y="1"/>
                    <a:pt x="101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6" name="Google Shape;502;p29"/>
            <p:cNvSpPr/>
            <p:nvPr/>
          </p:nvSpPr>
          <p:spPr>
            <a:xfrm>
              <a:off x="1994550" y="1091450"/>
              <a:ext cx="20350" cy="35850"/>
            </a:xfrm>
            <a:custGeom>
              <a:avLst/>
              <a:gdLst/>
              <a:ahLst/>
              <a:cxnLst/>
              <a:rect l="l" t="t" r="r" b="b"/>
              <a:pathLst>
                <a:path w="814" h="1434" extrusionOk="0">
                  <a:moveTo>
                    <a:pt x="1" y="1"/>
                  </a:moveTo>
                  <a:lnTo>
                    <a:pt x="1" y="982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7" name="Google Shape;503;p29"/>
            <p:cNvSpPr/>
            <p:nvPr/>
          </p:nvSpPr>
          <p:spPr>
            <a:xfrm>
              <a:off x="2014875" y="10989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8" name="Google Shape;504;p29"/>
            <p:cNvSpPr/>
            <p:nvPr/>
          </p:nvSpPr>
          <p:spPr>
            <a:xfrm>
              <a:off x="1994550" y="1087800"/>
              <a:ext cx="26675" cy="14950"/>
            </a:xfrm>
            <a:custGeom>
              <a:avLst/>
              <a:gdLst/>
              <a:ahLst/>
              <a:cxnLst/>
              <a:rect l="l" t="t" r="r" b="b"/>
              <a:pathLst>
                <a:path w="1067" h="598" extrusionOk="0">
                  <a:moveTo>
                    <a:pt x="254" y="0"/>
                  </a:moveTo>
                  <a:lnTo>
                    <a:pt x="1" y="147"/>
                  </a:lnTo>
                  <a:lnTo>
                    <a:pt x="814" y="597"/>
                  </a:lnTo>
                  <a:lnTo>
                    <a:pt x="1066" y="447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9" name="Google Shape;505;p29"/>
            <p:cNvSpPr/>
            <p:nvPr/>
          </p:nvSpPr>
          <p:spPr>
            <a:xfrm>
              <a:off x="2035300" y="1114225"/>
              <a:ext cx="20350" cy="35825"/>
            </a:xfrm>
            <a:custGeom>
              <a:avLst/>
              <a:gdLst/>
              <a:ahLst/>
              <a:cxnLst/>
              <a:rect l="l" t="t" r="r" b="b"/>
              <a:pathLst>
                <a:path w="814" h="1433" extrusionOk="0">
                  <a:moveTo>
                    <a:pt x="0" y="0"/>
                  </a:moveTo>
                  <a:lnTo>
                    <a:pt x="0" y="980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0" name="Google Shape;506;p29"/>
            <p:cNvSpPr/>
            <p:nvPr/>
          </p:nvSpPr>
          <p:spPr>
            <a:xfrm>
              <a:off x="2055625" y="1121725"/>
              <a:ext cx="6375" cy="28325"/>
            </a:xfrm>
            <a:custGeom>
              <a:avLst/>
              <a:gdLst/>
              <a:ahLst/>
              <a:cxnLst/>
              <a:rect l="l" t="t" r="r" b="b"/>
              <a:pathLst>
                <a:path w="255" h="1133" extrusionOk="0">
                  <a:moveTo>
                    <a:pt x="255" y="0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1" name="Google Shape;507;p29"/>
            <p:cNvSpPr/>
            <p:nvPr/>
          </p:nvSpPr>
          <p:spPr>
            <a:xfrm>
              <a:off x="2035300" y="1110550"/>
              <a:ext cx="26675" cy="14975"/>
            </a:xfrm>
            <a:custGeom>
              <a:avLst/>
              <a:gdLst/>
              <a:ahLst/>
              <a:cxnLst/>
              <a:rect l="l" t="t" r="r" b="b"/>
              <a:pathLst>
                <a:path w="1067" h="599" extrusionOk="0">
                  <a:moveTo>
                    <a:pt x="254" y="1"/>
                  </a:moveTo>
                  <a:lnTo>
                    <a:pt x="0" y="146"/>
                  </a:lnTo>
                  <a:lnTo>
                    <a:pt x="814" y="598"/>
                  </a:lnTo>
                  <a:lnTo>
                    <a:pt x="1066" y="447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2" name="Google Shape;508;p29"/>
            <p:cNvSpPr/>
            <p:nvPr/>
          </p:nvSpPr>
          <p:spPr>
            <a:xfrm>
              <a:off x="2069550" y="1133200"/>
              <a:ext cx="20325" cy="35900"/>
            </a:xfrm>
            <a:custGeom>
              <a:avLst/>
              <a:gdLst/>
              <a:ahLst/>
              <a:cxnLst/>
              <a:rect l="l" t="t" r="r" b="b"/>
              <a:pathLst>
                <a:path w="813" h="1436" extrusionOk="0">
                  <a:moveTo>
                    <a:pt x="1" y="1"/>
                  </a:moveTo>
                  <a:lnTo>
                    <a:pt x="1" y="983"/>
                  </a:lnTo>
                  <a:lnTo>
                    <a:pt x="813" y="1435"/>
                  </a:lnTo>
                  <a:lnTo>
                    <a:pt x="813" y="4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3" name="Google Shape;509;p29"/>
            <p:cNvSpPr/>
            <p:nvPr/>
          </p:nvSpPr>
          <p:spPr>
            <a:xfrm>
              <a:off x="2089850" y="11407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4" name="Google Shape;510;p29"/>
            <p:cNvSpPr/>
            <p:nvPr/>
          </p:nvSpPr>
          <p:spPr>
            <a:xfrm>
              <a:off x="2069550" y="1129550"/>
              <a:ext cx="26675" cy="15000"/>
            </a:xfrm>
            <a:custGeom>
              <a:avLst/>
              <a:gdLst/>
              <a:ahLst/>
              <a:cxnLst/>
              <a:rect l="l" t="t" r="r" b="b"/>
              <a:pathLst>
                <a:path w="1067" h="600" extrusionOk="0">
                  <a:moveTo>
                    <a:pt x="254" y="1"/>
                  </a:moveTo>
                  <a:lnTo>
                    <a:pt x="1" y="147"/>
                  </a:lnTo>
                  <a:lnTo>
                    <a:pt x="813" y="599"/>
                  </a:lnTo>
                  <a:lnTo>
                    <a:pt x="1067" y="449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5" name="Google Shape;511;p29"/>
            <p:cNvSpPr/>
            <p:nvPr/>
          </p:nvSpPr>
          <p:spPr>
            <a:xfrm>
              <a:off x="1819575" y="1139550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4"/>
                  </a:lnTo>
                  <a:lnTo>
                    <a:pt x="0" y="614"/>
                  </a:lnTo>
                  <a:lnTo>
                    <a:pt x="596" y="956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6" name="Google Shape;512;p29"/>
            <p:cNvSpPr/>
            <p:nvPr/>
          </p:nvSpPr>
          <p:spPr>
            <a:xfrm>
              <a:off x="1819575" y="1138400"/>
              <a:ext cx="40225" cy="23075"/>
            </a:xfrm>
            <a:custGeom>
              <a:avLst/>
              <a:gdLst/>
              <a:ahLst/>
              <a:cxnLst/>
              <a:rect l="l" t="t" r="r" b="b"/>
              <a:pathLst>
                <a:path w="1609" h="923" extrusionOk="0">
                  <a:moveTo>
                    <a:pt x="1011" y="0"/>
                  </a:moveTo>
                  <a:lnTo>
                    <a:pt x="0" y="580"/>
                  </a:lnTo>
                  <a:lnTo>
                    <a:pt x="596" y="923"/>
                  </a:lnTo>
                  <a:lnTo>
                    <a:pt x="1608" y="343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7" name="Google Shape;513;p29"/>
            <p:cNvSpPr/>
            <p:nvPr/>
          </p:nvSpPr>
          <p:spPr>
            <a:xfrm>
              <a:off x="1819575" y="1082375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5"/>
                  </a:lnTo>
                  <a:lnTo>
                    <a:pt x="0" y="614"/>
                  </a:lnTo>
                  <a:lnTo>
                    <a:pt x="596" y="957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8" name="Google Shape;514;p29"/>
            <p:cNvSpPr/>
            <p:nvPr/>
          </p:nvSpPr>
          <p:spPr>
            <a:xfrm>
              <a:off x="1819575" y="1081200"/>
              <a:ext cx="40225" cy="23100"/>
            </a:xfrm>
            <a:custGeom>
              <a:avLst/>
              <a:gdLst/>
              <a:ahLst/>
              <a:cxnLst/>
              <a:rect l="l" t="t" r="r" b="b"/>
              <a:pathLst>
                <a:path w="1609" h="924" extrusionOk="0">
                  <a:moveTo>
                    <a:pt x="1011" y="0"/>
                  </a:moveTo>
                  <a:lnTo>
                    <a:pt x="0" y="582"/>
                  </a:lnTo>
                  <a:lnTo>
                    <a:pt x="596" y="924"/>
                  </a:lnTo>
                  <a:lnTo>
                    <a:pt x="1608" y="34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9" name="Google Shape;515;p29"/>
            <p:cNvSpPr/>
            <p:nvPr/>
          </p:nvSpPr>
          <p:spPr>
            <a:xfrm>
              <a:off x="1823725" y="1065050"/>
              <a:ext cx="6700" cy="32200"/>
            </a:xfrm>
            <a:custGeom>
              <a:avLst/>
              <a:gdLst/>
              <a:ahLst/>
              <a:cxnLst/>
              <a:rect l="l" t="t" r="r" b="b"/>
              <a:pathLst>
                <a:path w="268" h="1288" extrusionOk="0">
                  <a:moveTo>
                    <a:pt x="1" y="1"/>
                  </a:moveTo>
                  <a:lnTo>
                    <a:pt x="1" y="1126"/>
                  </a:lnTo>
                  <a:lnTo>
                    <a:pt x="268" y="1287"/>
                  </a:lnTo>
                  <a:lnTo>
                    <a:pt x="268" y="1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0" name="Google Shape;516;p29"/>
            <p:cNvSpPr/>
            <p:nvPr/>
          </p:nvSpPr>
          <p:spPr>
            <a:xfrm>
              <a:off x="1824575" y="1067600"/>
              <a:ext cx="5025" cy="21150"/>
            </a:xfrm>
            <a:custGeom>
              <a:avLst/>
              <a:gdLst/>
              <a:ahLst/>
              <a:cxnLst/>
              <a:rect l="l" t="t" r="r" b="b"/>
              <a:pathLst>
                <a:path w="201" h="846" extrusionOk="0">
                  <a:moveTo>
                    <a:pt x="0" y="0"/>
                  </a:moveTo>
                  <a:lnTo>
                    <a:pt x="0" y="725"/>
                  </a:lnTo>
                  <a:lnTo>
                    <a:pt x="200" y="846"/>
                  </a:lnTo>
                  <a:lnTo>
                    <a:pt x="20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1" name="Google Shape;517;p29"/>
            <p:cNvSpPr/>
            <p:nvPr/>
          </p:nvSpPr>
          <p:spPr>
            <a:xfrm>
              <a:off x="1824575" y="1087025"/>
              <a:ext cx="5025" cy="8300"/>
            </a:xfrm>
            <a:custGeom>
              <a:avLst/>
              <a:gdLst/>
              <a:ahLst/>
              <a:cxnLst/>
              <a:rect l="l" t="t" r="r" b="b"/>
              <a:pathLst>
                <a:path w="201" h="332" extrusionOk="0">
                  <a:moveTo>
                    <a:pt x="0" y="1"/>
                  </a:moveTo>
                  <a:lnTo>
                    <a:pt x="0" y="211"/>
                  </a:lnTo>
                  <a:lnTo>
                    <a:pt x="200" y="331"/>
                  </a:lnTo>
                  <a:lnTo>
                    <a:pt x="200" y="1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2" name="Google Shape;518;p29"/>
            <p:cNvSpPr/>
            <p:nvPr/>
          </p:nvSpPr>
          <p:spPr>
            <a:xfrm>
              <a:off x="1825425" y="1055300"/>
              <a:ext cx="17550" cy="11750"/>
            </a:xfrm>
            <a:custGeom>
              <a:avLst/>
              <a:gdLst/>
              <a:ahLst/>
              <a:cxnLst/>
              <a:rect l="l" t="t" r="r" b="b"/>
              <a:pathLst>
                <a:path w="702" h="470" extrusionOk="0">
                  <a:moveTo>
                    <a:pt x="701" y="1"/>
                  </a:moveTo>
                  <a:lnTo>
                    <a:pt x="1" y="391"/>
                  </a:lnTo>
                  <a:lnTo>
                    <a:pt x="39" y="433"/>
                  </a:lnTo>
                  <a:lnTo>
                    <a:pt x="111" y="469"/>
                  </a:lnTo>
                  <a:lnTo>
                    <a:pt x="590" y="175"/>
                  </a:lnTo>
                  <a:lnTo>
                    <a:pt x="701" y="107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3" name="Google Shape;519;p29"/>
            <p:cNvSpPr/>
            <p:nvPr/>
          </p:nvSpPr>
          <p:spPr>
            <a:xfrm>
              <a:off x="1826200" y="1057050"/>
              <a:ext cx="20400" cy="11525"/>
            </a:xfrm>
            <a:custGeom>
              <a:avLst/>
              <a:gdLst/>
              <a:ahLst/>
              <a:cxnLst/>
              <a:rect l="l" t="t" r="r" b="b"/>
              <a:pathLst>
                <a:path w="816" h="461" extrusionOk="0">
                  <a:moveTo>
                    <a:pt x="627" y="0"/>
                  </a:moveTo>
                  <a:lnTo>
                    <a:pt x="0" y="359"/>
                  </a:lnTo>
                  <a:lnTo>
                    <a:pt x="170" y="460"/>
                  </a:lnTo>
                  <a:lnTo>
                    <a:pt x="815" y="98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4" name="Google Shape;520;p29"/>
            <p:cNvSpPr/>
            <p:nvPr/>
          </p:nvSpPr>
          <p:spPr>
            <a:xfrm>
              <a:off x="1830400" y="1058775"/>
              <a:ext cx="18375" cy="38475"/>
            </a:xfrm>
            <a:custGeom>
              <a:avLst/>
              <a:gdLst/>
              <a:ahLst/>
              <a:cxnLst/>
              <a:rect l="l" t="t" r="r" b="b"/>
              <a:pathLst>
                <a:path w="735" h="1539" extrusionOk="0">
                  <a:moveTo>
                    <a:pt x="734" y="1"/>
                  </a:moveTo>
                  <a:lnTo>
                    <a:pt x="1" y="414"/>
                  </a:lnTo>
                  <a:lnTo>
                    <a:pt x="1" y="1538"/>
                  </a:lnTo>
                  <a:lnTo>
                    <a:pt x="734" y="112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5" name="Google Shape;521;p29"/>
            <p:cNvSpPr/>
            <p:nvPr/>
          </p:nvSpPr>
          <p:spPr>
            <a:xfrm>
              <a:off x="1830400" y="1064225"/>
              <a:ext cx="18375" cy="24525"/>
            </a:xfrm>
            <a:custGeom>
              <a:avLst/>
              <a:gdLst/>
              <a:ahLst/>
              <a:cxnLst/>
              <a:rect l="l" t="t" r="r" b="b"/>
              <a:pathLst>
                <a:path w="735" h="981" extrusionOk="0">
                  <a:moveTo>
                    <a:pt x="734" y="1"/>
                  </a:moveTo>
                  <a:lnTo>
                    <a:pt x="1" y="415"/>
                  </a:lnTo>
                  <a:lnTo>
                    <a:pt x="1" y="981"/>
                  </a:lnTo>
                  <a:lnTo>
                    <a:pt x="734" y="56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6" name="Google Shape;522;p29"/>
            <p:cNvSpPr/>
            <p:nvPr/>
          </p:nvSpPr>
          <p:spPr>
            <a:xfrm>
              <a:off x="1830400" y="1080200"/>
              <a:ext cx="18375" cy="12900"/>
            </a:xfrm>
            <a:custGeom>
              <a:avLst/>
              <a:gdLst/>
              <a:ahLst/>
              <a:cxnLst/>
              <a:rect l="l" t="t" r="r" b="b"/>
              <a:pathLst>
                <a:path w="735" h="516" extrusionOk="0">
                  <a:moveTo>
                    <a:pt x="734" y="1"/>
                  </a:moveTo>
                  <a:lnTo>
                    <a:pt x="1" y="416"/>
                  </a:lnTo>
                  <a:lnTo>
                    <a:pt x="1" y="516"/>
                  </a:lnTo>
                  <a:lnTo>
                    <a:pt x="734" y="100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7" name="Google Shape;523;p29"/>
            <p:cNvSpPr/>
            <p:nvPr/>
          </p:nvSpPr>
          <p:spPr>
            <a:xfrm>
              <a:off x="1823725" y="1054550"/>
              <a:ext cx="25050" cy="14600"/>
            </a:xfrm>
            <a:custGeom>
              <a:avLst/>
              <a:gdLst/>
              <a:ahLst/>
              <a:cxnLst/>
              <a:rect l="l" t="t" r="r" b="b"/>
              <a:pathLst>
                <a:path w="1002" h="584" extrusionOk="0">
                  <a:moveTo>
                    <a:pt x="720" y="0"/>
                  </a:moveTo>
                  <a:lnTo>
                    <a:pt x="1" y="421"/>
                  </a:lnTo>
                  <a:lnTo>
                    <a:pt x="268" y="583"/>
                  </a:lnTo>
                  <a:lnTo>
                    <a:pt x="1001" y="171"/>
                  </a:lnTo>
                  <a:lnTo>
                    <a:pt x="952" y="141"/>
                  </a:lnTo>
                  <a:lnTo>
                    <a:pt x="269" y="525"/>
                  </a:lnTo>
                  <a:lnTo>
                    <a:pt x="99" y="422"/>
                  </a:lnTo>
                  <a:lnTo>
                    <a:pt x="769" y="3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8" name="Google Shape;524;p29"/>
            <p:cNvSpPr/>
            <p:nvPr/>
          </p:nvSpPr>
          <p:spPr>
            <a:xfrm>
              <a:off x="1832325" y="1076250"/>
              <a:ext cx="5250" cy="25200"/>
            </a:xfrm>
            <a:custGeom>
              <a:avLst/>
              <a:gdLst/>
              <a:ahLst/>
              <a:cxnLst/>
              <a:rect l="l" t="t" r="r" b="b"/>
              <a:pathLst>
                <a:path w="210" h="1008" extrusionOk="0">
                  <a:moveTo>
                    <a:pt x="0" y="1"/>
                  </a:moveTo>
                  <a:lnTo>
                    <a:pt x="0" y="881"/>
                  </a:lnTo>
                  <a:lnTo>
                    <a:pt x="209" y="1007"/>
                  </a:lnTo>
                  <a:lnTo>
                    <a:pt x="209" y="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9" name="Google Shape;525;p29"/>
            <p:cNvSpPr/>
            <p:nvPr/>
          </p:nvSpPr>
          <p:spPr>
            <a:xfrm>
              <a:off x="1833675" y="1068650"/>
              <a:ext cx="13675" cy="9150"/>
            </a:xfrm>
            <a:custGeom>
              <a:avLst/>
              <a:gdLst/>
              <a:ahLst/>
              <a:cxnLst/>
              <a:rect l="l" t="t" r="r" b="b"/>
              <a:pathLst>
                <a:path w="547" h="366" extrusionOk="0">
                  <a:moveTo>
                    <a:pt x="547" y="0"/>
                  </a:moveTo>
                  <a:lnTo>
                    <a:pt x="0" y="305"/>
                  </a:lnTo>
                  <a:lnTo>
                    <a:pt x="29" y="338"/>
                  </a:lnTo>
                  <a:lnTo>
                    <a:pt x="87" y="366"/>
                  </a:lnTo>
                  <a:lnTo>
                    <a:pt x="460" y="137"/>
                  </a:lnTo>
                  <a:lnTo>
                    <a:pt x="547" y="83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0" name="Google Shape;526;p29"/>
            <p:cNvSpPr/>
            <p:nvPr/>
          </p:nvSpPr>
          <p:spPr>
            <a:xfrm>
              <a:off x="1834250" y="1070000"/>
              <a:ext cx="15975" cy="9050"/>
            </a:xfrm>
            <a:custGeom>
              <a:avLst/>
              <a:gdLst/>
              <a:ahLst/>
              <a:cxnLst/>
              <a:rect l="l" t="t" r="r" b="b"/>
              <a:pathLst>
                <a:path w="639" h="362" extrusionOk="0">
                  <a:moveTo>
                    <a:pt x="490" y="0"/>
                  </a:moveTo>
                  <a:lnTo>
                    <a:pt x="0" y="280"/>
                  </a:lnTo>
                  <a:lnTo>
                    <a:pt x="134" y="361"/>
                  </a:lnTo>
                  <a:lnTo>
                    <a:pt x="638" y="77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1" name="Google Shape;527;p29"/>
            <p:cNvSpPr/>
            <p:nvPr/>
          </p:nvSpPr>
          <p:spPr>
            <a:xfrm>
              <a:off x="1837550" y="1071375"/>
              <a:ext cx="14375" cy="30075"/>
            </a:xfrm>
            <a:custGeom>
              <a:avLst/>
              <a:gdLst/>
              <a:ahLst/>
              <a:cxnLst/>
              <a:rect l="l" t="t" r="r" b="b"/>
              <a:pathLst>
                <a:path w="575" h="1203" extrusionOk="0">
                  <a:moveTo>
                    <a:pt x="574" y="0"/>
                  </a:moveTo>
                  <a:lnTo>
                    <a:pt x="0" y="322"/>
                  </a:lnTo>
                  <a:lnTo>
                    <a:pt x="0" y="1202"/>
                  </a:lnTo>
                  <a:lnTo>
                    <a:pt x="574" y="880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2" name="Google Shape;528;p29"/>
            <p:cNvSpPr/>
            <p:nvPr/>
          </p:nvSpPr>
          <p:spPr>
            <a:xfrm>
              <a:off x="1837550" y="1075600"/>
              <a:ext cx="14375" cy="19200"/>
            </a:xfrm>
            <a:custGeom>
              <a:avLst/>
              <a:gdLst/>
              <a:ahLst/>
              <a:cxnLst/>
              <a:rect l="l" t="t" r="r" b="b"/>
              <a:pathLst>
                <a:path w="575" h="768" extrusionOk="0">
                  <a:moveTo>
                    <a:pt x="574" y="1"/>
                  </a:moveTo>
                  <a:lnTo>
                    <a:pt x="0" y="326"/>
                  </a:lnTo>
                  <a:lnTo>
                    <a:pt x="0" y="768"/>
                  </a:lnTo>
                  <a:lnTo>
                    <a:pt x="574" y="443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3" name="Google Shape;529;p29"/>
            <p:cNvSpPr/>
            <p:nvPr/>
          </p:nvSpPr>
          <p:spPr>
            <a:xfrm>
              <a:off x="1832325" y="1068075"/>
              <a:ext cx="19600" cy="11400"/>
            </a:xfrm>
            <a:custGeom>
              <a:avLst/>
              <a:gdLst/>
              <a:ahLst/>
              <a:cxnLst/>
              <a:rect l="l" t="t" r="r" b="b"/>
              <a:pathLst>
                <a:path w="784" h="456" extrusionOk="0">
                  <a:moveTo>
                    <a:pt x="563" y="0"/>
                  </a:moveTo>
                  <a:lnTo>
                    <a:pt x="0" y="328"/>
                  </a:lnTo>
                  <a:lnTo>
                    <a:pt x="209" y="456"/>
                  </a:lnTo>
                  <a:lnTo>
                    <a:pt x="783" y="132"/>
                  </a:lnTo>
                  <a:lnTo>
                    <a:pt x="744" y="109"/>
                  </a:lnTo>
                  <a:lnTo>
                    <a:pt x="211" y="409"/>
                  </a:lnTo>
                  <a:lnTo>
                    <a:pt x="77" y="329"/>
                  </a:lnTo>
                  <a:lnTo>
                    <a:pt x="601" y="23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4" name="Google Shape;530;p29"/>
            <p:cNvSpPr/>
            <p:nvPr/>
          </p:nvSpPr>
          <p:spPr>
            <a:xfrm>
              <a:off x="1823925" y="1124775"/>
              <a:ext cx="6175" cy="29625"/>
            </a:xfrm>
            <a:custGeom>
              <a:avLst/>
              <a:gdLst/>
              <a:ahLst/>
              <a:cxnLst/>
              <a:rect l="l" t="t" r="r" b="b"/>
              <a:pathLst>
                <a:path w="247" h="1185" extrusionOk="0">
                  <a:moveTo>
                    <a:pt x="0" y="0"/>
                  </a:moveTo>
                  <a:lnTo>
                    <a:pt x="0" y="1035"/>
                  </a:lnTo>
                  <a:lnTo>
                    <a:pt x="247" y="1185"/>
                  </a:lnTo>
                  <a:lnTo>
                    <a:pt x="24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5" name="Google Shape;531;p29"/>
            <p:cNvSpPr/>
            <p:nvPr/>
          </p:nvSpPr>
          <p:spPr>
            <a:xfrm>
              <a:off x="1825475" y="1115775"/>
              <a:ext cx="16150" cy="10825"/>
            </a:xfrm>
            <a:custGeom>
              <a:avLst/>
              <a:gdLst/>
              <a:ahLst/>
              <a:cxnLst/>
              <a:rect l="l" t="t" r="r" b="b"/>
              <a:pathLst>
                <a:path w="646" h="433" extrusionOk="0">
                  <a:moveTo>
                    <a:pt x="646" y="1"/>
                  </a:moveTo>
                  <a:lnTo>
                    <a:pt x="0" y="360"/>
                  </a:lnTo>
                  <a:lnTo>
                    <a:pt x="35" y="399"/>
                  </a:lnTo>
                  <a:lnTo>
                    <a:pt x="103" y="433"/>
                  </a:lnTo>
                  <a:lnTo>
                    <a:pt x="543" y="161"/>
                  </a:lnTo>
                  <a:lnTo>
                    <a:pt x="646" y="98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6" name="Google Shape;532;p29"/>
            <p:cNvSpPr/>
            <p:nvPr/>
          </p:nvSpPr>
          <p:spPr>
            <a:xfrm>
              <a:off x="1826200" y="1117375"/>
              <a:ext cx="18800" cy="10650"/>
            </a:xfrm>
            <a:custGeom>
              <a:avLst/>
              <a:gdLst/>
              <a:ahLst/>
              <a:cxnLst/>
              <a:rect l="l" t="t" r="r" b="b"/>
              <a:pathLst>
                <a:path w="752" h="426" extrusionOk="0">
                  <a:moveTo>
                    <a:pt x="577" y="0"/>
                  </a:moveTo>
                  <a:lnTo>
                    <a:pt x="0" y="329"/>
                  </a:lnTo>
                  <a:lnTo>
                    <a:pt x="157" y="425"/>
                  </a:lnTo>
                  <a:lnTo>
                    <a:pt x="752" y="90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7" name="Google Shape;533;p29"/>
            <p:cNvSpPr/>
            <p:nvPr/>
          </p:nvSpPr>
          <p:spPr>
            <a:xfrm>
              <a:off x="1830075" y="1119000"/>
              <a:ext cx="16925" cy="35400"/>
            </a:xfrm>
            <a:custGeom>
              <a:avLst/>
              <a:gdLst/>
              <a:ahLst/>
              <a:cxnLst/>
              <a:rect l="l" t="t" r="r" b="b"/>
              <a:pathLst>
                <a:path w="677" h="1416" extrusionOk="0">
                  <a:moveTo>
                    <a:pt x="676" y="1"/>
                  </a:moveTo>
                  <a:lnTo>
                    <a:pt x="1" y="380"/>
                  </a:lnTo>
                  <a:lnTo>
                    <a:pt x="1" y="1416"/>
                  </a:lnTo>
                  <a:lnTo>
                    <a:pt x="676" y="103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8" name="Google Shape;534;p29"/>
            <p:cNvSpPr/>
            <p:nvPr/>
          </p:nvSpPr>
          <p:spPr>
            <a:xfrm>
              <a:off x="1830075" y="11387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0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9" name="Google Shape;535;p29"/>
            <p:cNvSpPr/>
            <p:nvPr/>
          </p:nvSpPr>
          <p:spPr>
            <a:xfrm>
              <a:off x="1830075" y="11346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0" name="Google Shape;536;p29"/>
            <p:cNvSpPr/>
            <p:nvPr/>
          </p:nvSpPr>
          <p:spPr>
            <a:xfrm>
              <a:off x="1830075" y="11305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1" name="Google Shape;537;p29"/>
            <p:cNvSpPr/>
            <p:nvPr/>
          </p:nvSpPr>
          <p:spPr>
            <a:xfrm>
              <a:off x="1823925" y="1115075"/>
              <a:ext cx="23075" cy="13450"/>
            </a:xfrm>
            <a:custGeom>
              <a:avLst/>
              <a:gdLst/>
              <a:ahLst/>
              <a:cxnLst/>
              <a:rect l="l" t="t" r="r" b="b"/>
              <a:pathLst>
                <a:path w="923" h="538" extrusionOk="0">
                  <a:moveTo>
                    <a:pt x="663" y="1"/>
                  </a:moveTo>
                  <a:lnTo>
                    <a:pt x="0" y="388"/>
                  </a:lnTo>
                  <a:lnTo>
                    <a:pt x="247" y="537"/>
                  </a:lnTo>
                  <a:lnTo>
                    <a:pt x="922" y="158"/>
                  </a:lnTo>
                  <a:lnTo>
                    <a:pt x="877" y="130"/>
                  </a:lnTo>
                  <a:lnTo>
                    <a:pt x="248" y="484"/>
                  </a:lnTo>
                  <a:lnTo>
                    <a:pt x="91" y="390"/>
                  </a:lnTo>
                  <a:lnTo>
                    <a:pt x="708" y="29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2" name="Google Shape;538;p29"/>
            <p:cNvSpPr/>
            <p:nvPr/>
          </p:nvSpPr>
          <p:spPr>
            <a:xfrm>
              <a:off x="1825000" y="1127200"/>
              <a:ext cx="3400" cy="5600"/>
            </a:xfrm>
            <a:custGeom>
              <a:avLst/>
              <a:gdLst/>
              <a:ahLst/>
              <a:cxnLst/>
              <a:rect l="l" t="t" r="r" b="b"/>
              <a:pathLst>
                <a:path w="136" h="224" extrusionOk="0">
                  <a:moveTo>
                    <a:pt x="1" y="0"/>
                  </a:moveTo>
                  <a:lnTo>
                    <a:pt x="1" y="142"/>
                  </a:lnTo>
                  <a:lnTo>
                    <a:pt x="135" y="224"/>
                  </a:lnTo>
                  <a:lnTo>
                    <a:pt x="135" y="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3" name="Google Shape;539;p29"/>
            <p:cNvSpPr/>
            <p:nvPr/>
          </p:nvSpPr>
          <p:spPr>
            <a:xfrm>
              <a:off x="1825000" y="1149525"/>
              <a:ext cx="3400" cy="2575"/>
            </a:xfrm>
            <a:custGeom>
              <a:avLst/>
              <a:gdLst/>
              <a:ahLst/>
              <a:cxnLst/>
              <a:rect l="l" t="t" r="r" b="b"/>
              <a:pathLst>
                <a:path w="136" h="103" extrusionOk="0">
                  <a:moveTo>
                    <a:pt x="1" y="1"/>
                  </a:moveTo>
                  <a:lnTo>
                    <a:pt x="1" y="21"/>
                  </a:lnTo>
                  <a:lnTo>
                    <a:pt x="135" y="102"/>
                  </a:lnTo>
                  <a:lnTo>
                    <a:pt x="135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4" name="Google Shape;540;p29"/>
            <p:cNvSpPr/>
            <p:nvPr/>
          </p:nvSpPr>
          <p:spPr>
            <a:xfrm>
              <a:off x="1774900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2"/>
                  </a:lnTo>
                  <a:lnTo>
                    <a:pt x="8063" y="9287"/>
                  </a:lnTo>
                  <a:lnTo>
                    <a:pt x="16127" y="4644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5" name="Google Shape;541;p29"/>
            <p:cNvSpPr/>
            <p:nvPr/>
          </p:nvSpPr>
          <p:spPr>
            <a:xfrm>
              <a:off x="17665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4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6" name="Google Shape;542;p29"/>
            <p:cNvSpPr/>
            <p:nvPr/>
          </p:nvSpPr>
          <p:spPr>
            <a:xfrm>
              <a:off x="19764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4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7" name="Google Shape;543;p29"/>
            <p:cNvSpPr/>
            <p:nvPr/>
          </p:nvSpPr>
          <p:spPr>
            <a:xfrm>
              <a:off x="20593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8" name="Google Shape;544;p29"/>
            <p:cNvSpPr/>
            <p:nvPr/>
          </p:nvSpPr>
          <p:spPr>
            <a:xfrm>
              <a:off x="2065450" y="829050"/>
              <a:ext cx="67750" cy="106950"/>
            </a:xfrm>
            <a:custGeom>
              <a:avLst/>
              <a:gdLst/>
              <a:ahLst/>
              <a:cxnLst/>
              <a:rect l="l" t="t" r="r" b="b"/>
              <a:pathLst>
                <a:path w="2710" h="4278" extrusionOk="0">
                  <a:moveTo>
                    <a:pt x="1" y="1"/>
                  </a:moveTo>
                  <a:lnTo>
                    <a:pt x="1" y="2720"/>
                  </a:lnTo>
                  <a:lnTo>
                    <a:pt x="2710" y="4277"/>
                  </a:lnTo>
                  <a:lnTo>
                    <a:pt x="2710" y="15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9" name="Google Shape;545;p29"/>
            <p:cNvSpPr/>
            <p:nvPr/>
          </p:nvSpPr>
          <p:spPr>
            <a:xfrm>
              <a:off x="2062475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6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0" name="Google Shape;546;p29"/>
            <p:cNvSpPr/>
            <p:nvPr/>
          </p:nvSpPr>
          <p:spPr>
            <a:xfrm>
              <a:off x="206510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2" y="1"/>
                  </a:moveTo>
                  <a:lnTo>
                    <a:pt x="0" y="175"/>
                  </a:lnTo>
                  <a:lnTo>
                    <a:pt x="2780" y="1813"/>
                  </a:lnTo>
                  <a:lnTo>
                    <a:pt x="2906" y="1458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1" name="Google Shape;547;p29"/>
            <p:cNvSpPr/>
            <p:nvPr/>
          </p:nvSpPr>
          <p:spPr>
            <a:xfrm>
              <a:off x="2054325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1" y="0"/>
                  </a:moveTo>
                  <a:lnTo>
                    <a:pt x="1" y="1577"/>
                  </a:lnTo>
                  <a:lnTo>
                    <a:pt x="3600" y="3652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2" name="Google Shape;548;p29"/>
            <p:cNvSpPr/>
            <p:nvPr/>
          </p:nvSpPr>
          <p:spPr>
            <a:xfrm>
              <a:off x="2054325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1" y="0"/>
                  </a:moveTo>
                  <a:lnTo>
                    <a:pt x="1" y="509"/>
                  </a:lnTo>
                  <a:lnTo>
                    <a:pt x="3600" y="2584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3" name="Google Shape;549;p29"/>
            <p:cNvSpPr/>
            <p:nvPr/>
          </p:nvSpPr>
          <p:spPr>
            <a:xfrm>
              <a:off x="1931500" y="12946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7"/>
                  </a:cubicBezTo>
                  <a:lnTo>
                    <a:pt x="1" y="587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3" y="595"/>
                    <a:pt x="46" y="592"/>
                    <a:pt x="46" y="587"/>
                  </a:cubicBezTo>
                  <a:lnTo>
                    <a:pt x="46" y="7"/>
                  </a:lnTo>
                  <a:cubicBezTo>
                    <a:pt x="46" y="3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4" name="Google Shape;550;p29"/>
            <p:cNvSpPr/>
            <p:nvPr/>
          </p:nvSpPr>
          <p:spPr>
            <a:xfrm>
              <a:off x="1952025" y="1285175"/>
              <a:ext cx="1175" cy="14900"/>
            </a:xfrm>
            <a:custGeom>
              <a:avLst/>
              <a:gdLst/>
              <a:ahLst/>
              <a:cxnLst/>
              <a:rect l="l" t="t" r="r" b="b"/>
              <a:pathLst>
                <a:path w="47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6"/>
                  </a:lnTo>
                  <a:cubicBezTo>
                    <a:pt x="1" y="592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7" y="592"/>
                    <a:pt x="47" y="586"/>
                  </a:cubicBezTo>
                  <a:lnTo>
                    <a:pt x="47" y="8"/>
                  </a:lnTo>
                  <a:cubicBezTo>
                    <a:pt x="47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5" name="Google Shape;551;p29"/>
            <p:cNvSpPr/>
            <p:nvPr/>
          </p:nvSpPr>
          <p:spPr>
            <a:xfrm>
              <a:off x="1816000" y="12280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8"/>
                  </a:cubicBezTo>
                  <a:lnTo>
                    <a:pt x="1" y="588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1" y="595"/>
                    <a:pt x="46" y="592"/>
                    <a:pt x="46" y="588"/>
                  </a:cubicBezTo>
                  <a:lnTo>
                    <a:pt x="46" y="8"/>
                  </a:lnTo>
                  <a:cubicBezTo>
                    <a:pt x="46" y="3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6" name="Google Shape;552;p29"/>
            <p:cNvSpPr/>
            <p:nvPr/>
          </p:nvSpPr>
          <p:spPr>
            <a:xfrm>
              <a:off x="1836525" y="1218575"/>
              <a:ext cx="1150" cy="14900"/>
            </a:xfrm>
            <a:custGeom>
              <a:avLst/>
              <a:gdLst/>
              <a:ahLst/>
              <a:cxnLst/>
              <a:rect l="l" t="t" r="r" b="b"/>
              <a:pathLst>
                <a:path w="46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8"/>
                  </a:lnTo>
                  <a:cubicBezTo>
                    <a:pt x="1" y="593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6" y="593"/>
                    <a:pt x="46" y="588"/>
                  </a:cubicBezTo>
                  <a:lnTo>
                    <a:pt x="46" y="8"/>
                  </a:lnTo>
                  <a:cubicBezTo>
                    <a:pt x="46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7" name="Google Shape;553;p29"/>
            <p:cNvSpPr/>
            <p:nvPr/>
          </p:nvSpPr>
          <p:spPr>
            <a:xfrm>
              <a:off x="1814925" y="1215500"/>
              <a:ext cx="139000" cy="82075"/>
            </a:xfrm>
            <a:custGeom>
              <a:avLst/>
              <a:gdLst/>
              <a:ahLst/>
              <a:cxnLst/>
              <a:rect l="l" t="t" r="r" b="b"/>
              <a:pathLst>
                <a:path w="5560" h="3283" extrusionOk="0">
                  <a:moveTo>
                    <a:pt x="876" y="1"/>
                  </a:moveTo>
                  <a:lnTo>
                    <a:pt x="0" y="456"/>
                  </a:lnTo>
                  <a:lnTo>
                    <a:pt x="0" y="530"/>
                  </a:lnTo>
                  <a:lnTo>
                    <a:pt x="4684" y="3282"/>
                  </a:lnTo>
                  <a:lnTo>
                    <a:pt x="5560" y="2780"/>
                  </a:lnTo>
                  <a:lnTo>
                    <a:pt x="5560" y="2706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8" name="Google Shape;554;p29"/>
            <p:cNvSpPr/>
            <p:nvPr/>
          </p:nvSpPr>
          <p:spPr>
            <a:xfrm>
              <a:off x="1814925" y="1214350"/>
              <a:ext cx="139000" cy="81375"/>
            </a:xfrm>
            <a:custGeom>
              <a:avLst/>
              <a:gdLst/>
              <a:ahLst/>
              <a:cxnLst/>
              <a:rect l="l" t="t" r="r" b="b"/>
              <a:pathLst>
                <a:path w="5560" h="3255" extrusionOk="0">
                  <a:moveTo>
                    <a:pt x="876" y="0"/>
                  </a:moveTo>
                  <a:lnTo>
                    <a:pt x="0" y="502"/>
                  </a:lnTo>
                  <a:lnTo>
                    <a:pt x="4684" y="3254"/>
                  </a:lnTo>
                  <a:lnTo>
                    <a:pt x="5560" y="2752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9" name="Google Shape;555;p29"/>
            <p:cNvSpPr/>
            <p:nvPr/>
          </p:nvSpPr>
          <p:spPr>
            <a:xfrm>
              <a:off x="1930650" y="1277500"/>
              <a:ext cx="15650" cy="11775"/>
            </a:xfrm>
            <a:custGeom>
              <a:avLst/>
              <a:gdLst/>
              <a:ahLst/>
              <a:cxnLst/>
              <a:rect l="l" t="t" r="r" b="b"/>
              <a:pathLst>
                <a:path w="626" h="471" fill="none" extrusionOk="0">
                  <a:moveTo>
                    <a:pt x="0" y="470"/>
                  </a:moveTo>
                  <a:cubicBezTo>
                    <a:pt x="0" y="470"/>
                    <a:pt x="171" y="0"/>
                    <a:pt x="625" y="92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0" name="Google Shape;556;p29"/>
            <p:cNvSpPr/>
            <p:nvPr/>
          </p:nvSpPr>
          <p:spPr>
            <a:xfrm>
              <a:off x="1822525" y="1215475"/>
              <a:ext cx="17150" cy="11725"/>
            </a:xfrm>
            <a:custGeom>
              <a:avLst/>
              <a:gdLst/>
              <a:ahLst/>
              <a:cxnLst/>
              <a:rect l="l" t="t" r="r" b="b"/>
              <a:pathLst>
                <a:path w="686" h="469" fill="none" extrusionOk="0">
                  <a:moveTo>
                    <a:pt x="1" y="469"/>
                  </a:moveTo>
                  <a:cubicBezTo>
                    <a:pt x="1" y="469"/>
                    <a:pt x="233" y="0"/>
                    <a:pt x="685" y="183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1" name="Google Shape;557;p29"/>
            <p:cNvSpPr/>
            <p:nvPr/>
          </p:nvSpPr>
          <p:spPr>
            <a:xfrm>
              <a:off x="1815000" y="1129550"/>
              <a:ext cx="144275" cy="164350"/>
            </a:xfrm>
            <a:custGeom>
              <a:avLst/>
              <a:gdLst/>
              <a:ahLst/>
              <a:cxnLst/>
              <a:rect l="l" t="t" r="r" b="b"/>
              <a:pathLst>
                <a:path w="5771" h="6574" extrusionOk="0">
                  <a:moveTo>
                    <a:pt x="0" y="1"/>
                  </a:moveTo>
                  <a:lnTo>
                    <a:pt x="0" y="3123"/>
                  </a:lnTo>
                  <a:lnTo>
                    <a:pt x="5770" y="6574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2" name="Google Shape;558;p29"/>
            <p:cNvSpPr/>
            <p:nvPr/>
          </p:nvSpPr>
          <p:spPr>
            <a:xfrm>
              <a:off x="1951525" y="12593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80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2"/>
                    <a:pt x="38" y="6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3" name="Google Shape;559;p29"/>
            <p:cNvSpPr/>
            <p:nvPr/>
          </p:nvSpPr>
          <p:spPr>
            <a:xfrm>
              <a:off x="1951525" y="1262800"/>
              <a:ext cx="1900" cy="2500"/>
            </a:xfrm>
            <a:custGeom>
              <a:avLst/>
              <a:gdLst/>
              <a:ahLst/>
              <a:cxnLst/>
              <a:rect l="l" t="t" r="r" b="b"/>
              <a:pathLst>
                <a:path w="76" h="100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4"/>
                  </a:cubicBezTo>
                  <a:cubicBezTo>
                    <a:pt x="44" y="98"/>
                    <a:pt x="50" y="99"/>
                    <a:pt x="55" y="99"/>
                  </a:cubicBezTo>
                  <a:cubicBezTo>
                    <a:pt x="67" y="99"/>
                    <a:pt x="76" y="89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4" name="Google Shape;560;p29"/>
            <p:cNvSpPr/>
            <p:nvPr/>
          </p:nvSpPr>
          <p:spPr>
            <a:xfrm>
              <a:off x="1951525" y="12659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5" name="Google Shape;561;p29"/>
            <p:cNvSpPr/>
            <p:nvPr/>
          </p:nvSpPr>
          <p:spPr>
            <a:xfrm>
              <a:off x="1815000" y="1129550"/>
              <a:ext cx="144275" cy="86550"/>
            </a:xfrm>
            <a:custGeom>
              <a:avLst/>
              <a:gdLst/>
              <a:ahLst/>
              <a:cxnLst/>
              <a:rect l="l" t="t" r="r" b="b"/>
              <a:pathLst>
                <a:path w="5771" h="3462" extrusionOk="0">
                  <a:moveTo>
                    <a:pt x="0" y="1"/>
                  </a:moveTo>
                  <a:lnTo>
                    <a:pt x="0" y="12"/>
                  </a:lnTo>
                  <a:lnTo>
                    <a:pt x="5770" y="3462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6" name="Google Shape;562;p29"/>
            <p:cNvSpPr/>
            <p:nvPr/>
          </p:nvSpPr>
          <p:spPr>
            <a:xfrm>
              <a:off x="1938400" y="12626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7"/>
                  </a:lnTo>
                  <a:lnTo>
                    <a:pt x="596" y="422"/>
                  </a:lnTo>
                  <a:lnTo>
                    <a:pt x="596" y="3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7" name="Google Shape;563;p29"/>
            <p:cNvSpPr/>
            <p:nvPr/>
          </p:nvSpPr>
          <p:spPr>
            <a:xfrm>
              <a:off x="1938400" y="12689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8" name="Google Shape;564;p29"/>
            <p:cNvSpPr/>
            <p:nvPr/>
          </p:nvSpPr>
          <p:spPr>
            <a:xfrm>
              <a:off x="1938400" y="1275275"/>
              <a:ext cx="14925" cy="10550"/>
            </a:xfrm>
            <a:custGeom>
              <a:avLst/>
              <a:gdLst/>
              <a:ahLst/>
              <a:cxnLst/>
              <a:rect l="l" t="t" r="r" b="b"/>
              <a:pathLst>
                <a:path w="597" h="422" extrusionOk="0">
                  <a:moveTo>
                    <a:pt x="0" y="1"/>
                  </a:moveTo>
                  <a:lnTo>
                    <a:pt x="0" y="66"/>
                  </a:lnTo>
                  <a:lnTo>
                    <a:pt x="596" y="421"/>
                  </a:lnTo>
                  <a:lnTo>
                    <a:pt x="596" y="3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9" name="Google Shape;565;p29"/>
            <p:cNvSpPr/>
            <p:nvPr/>
          </p:nvSpPr>
          <p:spPr>
            <a:xfrm>
              <a:off x="1938400" y="127202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0" name="Google Shape;566;p29"/>
            <p:cNvSpPr/>
            <p:nvPr/>
          </p:nvSpPr>
          <p:spPr>
            <a:xfrm>
              <a:off x="1938400" y="1265700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1"/>
                  </a:moveTo>
                  <a:lnTo>
                    <a:pt x="0" y="68"/>
                  </a:lnTo>
                  <a:lnTo>
                    <a:pt x="596" y="423"/>
                  </a:lnTo>
                  <a:lnTo>
                    <a:pt x="596" y="3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1" name="Google Shape;567;p29"/>
            <p:cNvSpPr/>
            <p:nvPr/>
          </p:nvSpPr>
          <p:spPr>
            <a:xfrm>
              <a:off x="1852450" y="1188375"/>
              <a:ext cx="53925" cy="73875"/>
            </a:xfrm>
            <a:custGeom>
              <a:avLst/>
              <a:gdLst/>
              <a:ahLst/>
              <a:cxnLst/>
              <a:rect l="l" t="t" r="r" b="b"/>
              <a:pathLst>
                <a:path w="2157" h="2955" extrusionOk="0">
                  <a:moveTo>
                    <a:pt x="0" y="1"/>
                  </a:moveTo>
                  <a:lnTo>
                    <a:pt x="0" y="1666"/>
                  </a:lnTo>
                  <a:lnTo>
                    <a:pt x="2156" y="2955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2" name="Google Shape;568;p29"/>
            <p:cNvSpPr/>
            <p:nvPr/>
          </p:nvSpPr>
          <p:spPr>
            <a:xfrm>
              <a:off x="1852450" y="1188375"/>
              <a:ext cx="53925" cy="32400"/>
            </a:xfrm>
            <a:custGeom>
              <a:avLst/>
              <a:gdLst/>
              <a:ahLst/>
              <a:cxnLst/>
              <a:rect l="l" t="t" r="r" b="b"/>
              <a:pathLst>
                <a:path w="2157" h="1296" extrusionOk="0">
                  <a:moveTo>
                    <a:pt x="0" y="1"/>
                  </a:moveTo>
                  <a:lnTo>
                    <a:pt x="0" y="7"/>
                  </a:lnTo>
                  <a:lnTo>
                    <a:pt x="2156" y="1296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3" name="Google Shape;569;p29"/>
            <p:cNvSpPr/>
            <p:nvPr/>
          </p:nvSpPr>
          <p:spPr>
            <a:xfrm>
              <a:off x="1859725" y="1178950"/>
              <a:ext cx="39375" cy="31725"/>
            </a:xfrm>
            <a:custGeom>
              <a:avLst/>
              <a:gdLst/>
              <a:ahLst/>
              <a:cxnLst/>
              <a:rect l="l" t="t" r="r" b="b"/>
              <a:pathLst>
                <a:path w="1575" h="1269" extrusionOk="0">
                  <a:moveTo>
                    <a:pt x="1" y="1"/>
                  </a:moveTo>
                  <a:lnTo>
                    <a:pt x="1" y="327"/>
                  </a:lnTo>
                  <a:lnTo>
                    <a:pt x="1574" y="1268"/>
                  </a:lnTo>
                  <a:lnTo>
                    <a:pt x="1574" y="9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4" name="Google Shape;570;p29"/>
            <p:cNvSpPr/>
            <p:nvPr/>
          </p:nvSpPr>
          <p:spPr>
            <a:xfrm>
              <a:off x="1959250" y="1214300"/>
              <a:ext cx="2150" cy="79600"/>
            </a:xfrm>
            <a:custGeom>
              <a:avLst/>
              <a:gdLst/>
              <a:ahLst/>
              <a:cxnLst/>
              <a:rect l="l" t="t" r="r" b="b"/>
              <a:pathLst>
                <a:path w="86" h="3184" extrusionOk="0">
                  <a:moveTo>
                    <a:pt x="86" y="1"/>
                  </a:moveTo>
                  <a:lnTo>
                    <a:pt x="0" y="62"/>
                  </a:lnTo>
                  <a:lnTo>
                    <a:pt x="0" y="3184"/>
                  </a:lnTo>
                  <a:lnTo>
                    <a:pt x="86" y="3123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5" name="Google Shape;571;p29"/>
            <p:cNvSpPr/>
            <p:nvPr/>
          </p:nvSpPr>
          <p:spPr>
            <a:xfrm>
              <a:off x="1815000" y="1128400"/>
              <a:ext cx="146400" cy="87450"/>
            </a:xfrm>
            <a:custGeom>
              <a:avLst/>
              <a:gdLst/>
              <a:ahLst/>
              <a:cxnLst/>
              <a:rect l="l" t="t" r="r" b="b"/>
              <a:pathLst>
                <a:path w="5856" h="3498" extrusionOk="0">
                  <a:moveTo>
                    <a:pt x="89" y="0"/>
                  </a:moveTo>
                  <a:lnTo>
                    <a:pt x="0" y="47"/>
                  </a:lnTo>
                  <a:lnTo>
                    <a:pt x="5770" y="3498"/>
                  </a:lnTo>
                  <a:lnTo>
                    <a:pt x="5856" y="343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6" name="Google Shape;572;p29"/>
            <p:cNvSpPr/>
            <p:nvPr/>
          </p:nvSpPr>
          <p:spPr>
            <a:xfrm>
              <a:off x="2127600" y="1214450"/>
              <a:ext cx="25100" cy="13950"/>
            </a:xfrm>
            <a:custGeom>
              <a:avLst/>
              <a:gdLst/>
              <a:ahLst/>
              <a:cxnLst/>
              <a:rect l="l" t="t" r="r" b="b"/>
              <a:pathLst>
                <a:path w="1004" h="558" extrusionOk="0">
                  <a:moveTo>
                    <a:pt x="502" y="1"/>
                  </a:moveTo>
                  <a:cubicBezTo>
                    <a:pt x="225" y="1"/>
                    <a:pt x="0" y="125"/>
                    <a:pt x="0" y="279"/>
                  </a:cubicBezTo>
                  <a:cubicBezTo>
                    <a:pt x="0" y="433"/>
                    <a:pt x="225" y="557"/>
                    <a:pt x="502" y="557"/>
                  </a:cubicBezTo>
                  <a:cubicBezTo>
                    <a:pt x="779" y="557"/>
                    <a:pt x="1004" y="433"/>
                    <a:pt x="1004" y="279"/>
                  </a:cubicBezTo>
                  <a:cubicBezTo>
                    <a:pt x="1004" y="125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7" name="Google Shape;573;p29"/>
            <p:cNvSpPr/>
            <p:nvPr/>
          </p:nvSpPr>
          <p:spPr>
            <a:xfrm>
              <a:off x="2127600" y="1213875"/>
              <a:ext cx="25100" cy="13975"/>
            </a:xfrm>
            <a:custGeom>
              <a:avLst/>
              <a:gdLst/>
              <a:ahLst/>
              <a:cxnLst/>
              <a:rect l="l" t="t" r="r" b="b"/>
              <a:pathLst>
                <a:path w="1004" h="559" extrusionOk="0">
                  <a:moveTo>
                    <a:pt x="502" y="0"/>
                  </a:moveTo>
                  <a:cubicBezTo>
                    <a:pt x="225" y="0"/>
                    <a:pt x="0" y="127"/>
                    <a:pt x="0" y="280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4" y="434"/>
                    <a:pt x="1004" y="280"/>
                  </a:cubicBezTo>
                  <a:cubicBezTo>
                    <a:pt x="1004" y="127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8" name="Google Shape;574;p29"/>
            <p:cNvSpPr/>
            <p:nvPr/>
          </p:nvSpPr>
          <p:spPr>
            <a:xfrm>
              <a:off x="2139200" y="1146200"/>
              <a:ext cx="1900" cy="75100"/>
            </a:xfrm>
            <a:custGeom>
              <a:avLst/>
              <a:gdLst/>
              <a:ahLst/>
              <a:cxnLst/>
              <a:rect l="l" t="t" r="r" b="b"/>
              <a:pathLst>
                <a:path w="76" h="3004" extrusionOk="0">
                  <a:moveTo>
                    <a:pt x="13" y="0"/>
                  </a:moveTo>
                  <a:cubicBezTo>
                    <a:pt x="6" y="0"/>
                    <a:pt x="0" y="7"/>
                    <a:pt x="0" y="15"/>
                  </a:cubicBezTo>
                  <a:lnTo>
                    <a:pt x="0" y="2990"/>
                  </a:lnTo>
                  <a:cubicBezTo>
                    <a:pt x="0" y="2997"/>
                    <a:pt x="6" y="3003"/>
                    <a:pt x="13" y="3003"/>
                  </a:cubicBezTo>
                  <a:lnTo>
                    <a:pt x="63" y="3003"/>
                  </a:lnTo>
                  <a:cubicBezTo>
                    <a:pt x="70" y="3003"/>
                    <a:pt x="76" y="2997"/>
                    <a:pt x="76" y="2990"/>
                  </a:cubicBezTo>
                  <a:lnTo>
                    <a:pt x="76" y="15"/>
                  </a:lnTo>
                  <a:cubicBezTo>
                    <a:pt x="76" y="7"/>
                    <a:pt x="70" y="0"/>
                    <a:pt x="6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9" name="Google Shape;575;p29"/>
            <p:cNvSpPr/>
            <p:nvPr/>
          </p:nvSpPr>
          <p:spPr>
            <a:xfrm>
              <a:off x="2123600" y="1116975"/>
              <a:ext cx="33100" cy="40125"/>
            </a:xfrm>
            <a:custGeom>
              <a:avLst/>
              <a:gdLst/>
              <a:ahLst/>
              <a:cxnLst/>
              <a:rect l="l" t="t" r="r" b="b"/>
              <a:pathLst>
                <a:path w="1324" h="1605" extrusionOk="0">
                  <a:moveTo>
                    <a:pt x="1196" y="0"/>
                  </a:moveTo>
                  <a:lnTo>
                    <a:pt x="130" y="19"/>
                  </a:lnTo>
                  <a:lnTo>
                    <a:pt x="4" y="1204"/>
                  </a:lnTo>
                  <a:cubicBezTo>
                    <a:pt x="2" y="1214"/>
                    <a:pt x="1" y="1226"/>
                    <a:pt x="1" y="1237"/>
                  </a:cubicBezTo>
                  <a:cubicBezTo>
                    <a:pt x="1" y="1440"/>
                    <a:pt x="297" y="1604"/>
                    <a:pt x="662" y="1604"/>
                  </a:cubicBezTo>
                  <a:cubicBezTo>
                    <a:pt x="1027" y="1604"/>
                    <a:pt x="1323" y="1440"/>
                    <a:pt x="1323" y="1237"/>
                  </a:cubicBezTo>
                  <a:cubicBezTo>
                    <a:pt x="1323" y="1226"/>
                    <a:pt x="1322" y="1216"/>
                    <a:pt x="1320" y="1204"/>
                  </a:cubicBezTo>
                  <a:lnTo>
                    <a:pt x="1323" y="1204"/>
                  </a:lnTo>
                  <a:lnTo>
                    <a:pt x="119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0" name="Google Shape;576;p29"/>
            <p:cNvSpPr/>
            <p:nvPr/>
          </p:nvSpPr>
          <p:spPr>
            <a:xfrm>
              <a:off x="2126800" y="1110050"/>
              <a:ext cx="26700" cy="14850"/>
            </a:xfrm>
            <a:custGeom>
              <a:avLst/>
              <a:gdLst/>
              <a:ahLst/>
              <a:cxnLst/>
              <a:rect l="l" t="t" r="r" b="b"/>
              <a:pathLst>
                <a:path w="1068" h="594" extrusionOk="0">
                  <a:moveTo>
                    <a:pt x="534" y="0"/>
                  </a:moveTo>
                  <a:cubicBezTo>
                    <a:pt x="240" y="0"/>
                    <a:pt x="0" y="132"/>
                    <a:pt x="0" y="296"/>
                  </a:cubicBezTo>
                  <a:cubicBezTo>
                    <a:pt x="0" y="460"/>
                    <a:pt x="240" y="593"/>
                    <a:pt x="534" y="593"/>
                  </a:cubicBezTo>
                  <a:cubicBezTo>
                    <a:pt x="828" y="593"/>
                    <a:pt x="1068" y="460"/>
                    <a:pt x="1068" y="296"/>
                  </a:cubicBezTo>
                  <a:cubicBezTo>
                    <a:pt x="1068" y="132"/>
                    <a:pt x="828" y="0"/>
                    <a:pt x="534" y="0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1" name="Google Shape;577;p29"/>
            <p:cNvSpPr/>
            <p:nvPr/>
          </p:nvSpPr>
          <p:spPr>
            <a:xfrm>
              <a:off x="2128725" y="1111100"/>
              <a:ext cx="22850" cy="12750"/>
            </a:xfrm>
            <a:custGeom>
              <a:avLst/>
              <a:gdLst/>
              <a:ahLst/>
              <a:cxnLst/>
              <a:rect l="l" t="t" r="r" b="b"/>
              <a:pathLst>
                <a:path w="914" h="510" extrusionOk="0">
                  <a:moveTo>
                    <a:pt x="457" y="0"/>
                  </a:moveTo>
                  <a:cubicBezTo>
                    <a:pt x="205" y="0"/>
                    <a:pt x="0" y="114"/>
                    <a:pt x="0" y="254"/>
                  </a:cubicBezTo>
                  <a:cubicBezTo>
                    <a:pt x="0" y="395"/>
                    <a:pt x="205" y="509"/>
                    <a:pt x="457" y="509"/>
                  </a:cubicBezTo>
                  <a:cubicBezTo>
                    <a:pt x="709" y="509"/>
                    <a:pt x="914" y="395"/>
                    <a:pt x="914" y="254"/>
                  </a:cubicBezTo>
                  <a:cubicBezTo>
                    <a:pt x="914" y="114"/>
                    <a:pt x="709" y="0"/>
                    <a:pt x="457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2" name="Google Shape;578;p29"/>
            <p:cNvSpPr/>
            <p:nvPr/>
          </p:nvSpPr>
          <p:spPr>
            <a:xfrm>
              <a:off x="1931250" y="1163875"/>
              <a:ext cx="131850" cy="77175"/>
            </a:xfrm>
            <a:custGeom>
              <a:avLst/>
              <a:gdLst/>
              <a:ahLst/>
              <a:cxnLst/>
              <a:rect l="l" t="t" r="r" b="b"/>
              <a:pathLst>
                <a:path w="5274" h="3087" extrusionOk="0">
                  <a:moveTo>
                    <a:pt x="1491" y="1"/>
                  </a:moveTo>
                  <a:lnTo>
                    <a:pt x="1" y="872"/>
                  </a:lnTo>
                  <a:lnTo>
                    <a:pt x="3781" y="3086"/>
                  </a:lnTo>
                  <a:lnTo>
                    <a:pt x="5273" y="2215"/>
                  </a:lnTo>
                  <a:lnTo>
                    <a:pt x="149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3" name="Google Shape;579;p29"/>
            <p:cNvSpPr/>
            <p:nvPr/>
          </p:nvSpPr>
          <p:spPr>
            <a:xfrm>
              <a:off x="1893925" y="1056100"/>
              <a:ext cx="101450" cy="52275"/>
            </a:xfrm>
            <a:custGeom>
              <a:avLst/>
              <a:gdLst/>
              <a:ahLst/>
              <a:cxnLst/>
              <a:rect l="l" t="t" r="r" b="b"/>
              <a:pathLst>
                <a:path w="4058" h="2091" extrusionOk="0">
                  <a:moveTo>
                    <a:pt x="2029" y="1"/>
                  </a:moveTo>
                  <a:cubicBezTo>
                    <a:pt x="908" y="1"/>
                    <a:pt x="0" y="468"/>
                    <a:pt x="0" y="1045"/>
                  </a:cubicBezTo>
                  <a:cubicBezTo>
                    <a:pt x="0" y="1622"/>
                    <a:pt x="908" y="2090"/>
                    <a:pt x="2029" y="2090"/>
                  </a:cubicBezTo>
                  <a:cubicBezTo>
                    <a:pt x="3150" y="2090"/>
                    <a:pt x="4057" y="1622"/>
                    <a:pt x="4057" y="1045"/>
                  </a:cubicBezTo>
                  <a:cubicBezTo>
                    <a:pt x="4057" y="468"/>
                    <a:pt x="3150" y="1"/>
                    <a:pt x="2029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4" name="Google Shape;580;p29"/>
            <p:cNvSpPr/>
            <p:nvPr/>
          </p:nvSpPr>
          <p:spPr>
            <a:xfrm>
              <a:off x="1910300" y="1064525"/>
              <a:ext cx="68675" cy="35400"/>
            </a:xfrm>
            <a:custGeom>
              <a:avLst/>
              <a:gdLst/>
              <a:ahLst/>
              <a:cxnLst/>
              <a:rect l="l" t="t" r="r" b="b"/>
              <a:pathLst>
                <a:path w="2747" h="1416" extrusionOk="0">
                  <a:moveTo>
                    <a:pt x="1374" y="0"/>
                  </a:moveTo>
                  <a:cubicBezTo>
                    <a:pt x="615" y="0"/>
                    <a:pt x="1" y="318"/>
                    <a:pt x="1" y="708"/>
                  </a:cubicBezTo>
                  <a:cubicBezTo>
                    <a:pt x="1" y="1099"/>
                    <a:pt x="615" y="1415"/>
                    <a:pt x="1374" y="1415"/>
                  </a:cubicBezTo>
                  <a:cubicBezTo>
                    <a:pt x="2132" y="1415"/>
                    <a:pt x="2747" y="1099"/>
                    <a:pt x="2747" y="708"/>
                  </a:cubicBezTo>
                  <a:cubicBezTo>
                    <a:pt x="2747" y="318"/>
                    <a:pt x="2132" y="0"/>
                    <a:pt x="137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5" name="Google Shape;581;p29"/>
            <p:cNvSpPr/>
            <p:nvPr/>
          </p:nvSpPr>
          <p:spPr>
            <a:xfrm>
              <a:off x="1927925" y="1073625"/>
              <a:ext cx="33450" cy="17200"/>
            </a:xfrm>
            <a:custGeom>
              <a:avLst/>
              <a:gdLst/>
              <a:ahLst/>
              <a:cxnLst/>
              <a:rect l="l" t="t" r="r" b="b"/>
              <a:pathLst>
                <a:path w="1338" h="688" extrusionOk="0">
                  <a:moveTo>
                    <a:pt x="669" y="0"/>
                  </a:moveTo>
                  <a:cubicBezTo>
                    <a:pt x="300" y="0"/>
                    <a:pt x="0" y="154"/>
                    <a:pt x="0" y="344"/>
                  </a:cubicBezTo>
                  <a:cubicBezTo>
                    <a:pt x="0" y="534"/>
                    <a:pt x="300" y="687"/>
                    <a:pt x="669" y="687"/>
                  </a:cubicBezTo>
                  <a:cubicBezTo>
                    <a:pt x="1039" y="687"/>
                    <a:pt x="1337" y="534"/>
                    <a:pt x="1337" y="344"/>
                  </a:cubicBezTo>
                  <a:cubicBezTo>
                    <a:pt x="1337" y="154"/>
                    <a:pt x="1039" y="0"/>
                    <a:pt x="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6" name="Google Shape;582;p29"/>
            <p:cNvSpPr/>
            <p:nvPr/>
          </p:nvSpPr>
          <p:spPr>
            <a:xfrm>
              <a:off x="1839575" y="946400"/>
              <a:ext cx="197950" cy="125800"/>
            </a:xfrm>
            <a:custGeom>
              <a:avLst/>
              <a:gdLst/>
              <a:ahLst/>
              <a:cxnLst/>
              <a:rect l="l" t="t" r="r" b="b"/>
              <a:pathLst>
                <a:path w="7918" h="5032" extrusionOk="0">
                  <a:moveTo>
                    <a:pt x="3370" y="1"/>
                  </a:moveTo>
                  <a:lnTo>
                    <a:pt x="0" y="1774"/>
                  </a:lnTo>
                  <a:lnTo>
                    <a:pt x="0" y="2408"/>
                  </a:lnTo>
                  <a:lnTo>
                    <a:pt x="4538" y="5031"/>
                  </a:lnTo>
                  <a:lnTo>
                    <a:pt x="7918" y="3087"/>
                  </a:lnTo>
                  <a:lnTo>
                    <a:pt x="7918" y="2554"/>
                  </a:lnTo>
                  <a:lnTo>
                    <a:pt x="3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7" name="Google Shape;583;p29"/>
            <p:cNvSpPr/>
            <p:nvPr/>
          </p:nvSpPr>
          <p:spPr>
            <a:xfrm>
              <a:off x="1839575" y="994575"/>
              <a:ext cx="113600" cy="77625"/>
            </a:xfrm>
            <a:custGeom>
              <a:avLst/>
              <a:gdLst/>
              <a:ahLst/>
              <a:cxnLst/>
              <a:rect l="l" t="t" r="r" b="b"/>
              <a:pathLst>
                <a:path w="4544" h="3105" extrusionOk="0">
                  <a:moveTo>
                    <a:pt x="0" y="1"/>
                  </a:moveTo>
                  <a:lnTo>
                    <a:pt x="0" y="481"/>
                  </a:lnTo>
                  <a:lnTo>
                    <a:pt x="4538" y="3104"/>
                  </a:lnTo>
                  <a:lnTo>
                    <a:pt x="4544" y="25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8" name="Google Shape;584;p29"/>
            <p:cNvSpPr/>
            <p:nvPr/>
          </p:nvSpPr>
          <p:spPr>
            <a:xfrm>
              <a:off x="1953000" y="1010250"/>
              <a:ext cx="84525" cy="61950"/>
            </a:xfrm>
            <a:custGeom>
              <a:avLst/>
              <a:gdLst/>
              <a:ahLst/>
              <a:cxnLst/>
              <a:rect l="l" t="t" r="r" b="b"/>
              <a:pathLst>
                <a:path w="3381" h="2478" extrusionOk="0">
                  <a:moveTo>
                    <a:pt x="3381" y="0"/>
                  </a:moveTo>
                  <a:lnTo>
                    <a:pt x="7" y="1925"/>
                  </a:lnTo>
                  <a:lnTo>
                    <a:pt x="1" y="2477"/>
                  </a:lnTo>
                  <a:lnTo>
                    <a:pt x="3381" y="53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9" name="Google Shape;585;p29"/>
            <p:cNvSpPr/>
            <p:nvPr/>
          </p:nvSpPr>
          <p:spPr>
            <a:xfrm>
              <a:off x="1847150" y="874700"/>
              <a:ext cx="93200" cy="124375"/>
            </a:xfrm>
            <a:custGeom>
              <a:avLst/>
              <a:gdLst/>
              <a:ahLst/>
              <a:cxnLst/>
              <a:rect l="l" t="t" r="r" b="b"/>
              <a:pathLst>
                <a:path w="3728" h="4975" extrusionOk="0">
                  <a:moveTo>
                    <a:pt x="3727" y="1"/>
                  </a:moveTo>
                  <a:lnTo>
                    <a:pt x="1" y="2141"/>
                  </a:lnTo>
                  <a:lnTo>
                    <a:pt x="1" y="4974"/>
                  </a:lnTo>
                  <a:lnTo>
                    <a:pt x="3727" y="2856"/>
                  </a:lnTo>
                  <a:lnTo>
                    <a:pt x="3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0" name="Google Shape;586;p29"/>
            <p:cNvSpPr/>
            <p:nvPr/>
          </p:nvSpPr>
          <p:spPr>
            <a:xfrm>
              <a:off x="1839575" y="870250"/>
              <a:ext cx="100775" cy="57975"/>
            </a:xfrm>
            <a:custGeom>
              <a:avLst/>
              <a:gdLst/>
              <a:ahLst/>
              <a:cxnLst/>
              <a:rect l="l" t="t" r="r" b="b"/>
              <a:pathLst>
                <a:path w="4031" h="2319" extrusionOk="0">
                  <a:moveTo>
                    <a:pt x="3724" y="0"/>
                  </a:moveTo>
                  <a:lnTo>
                    <a:pt x="0" y="2117"/>
                  </a:lnTo>
                  <a:lnTo>
                    <a:pt x="304" y="2319"/>
                  </a:lnTo>
                  <a:lnTo>
                    <a:pt x="4030" y="179"/>
                  </a:lnTo>
                  <a:lnTo>
                    <a:pt x="37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1" name="Google Shape;587;p29"/>
            <p:cNvSpPr/>
            <p:nvPr/>
          </p:nvSpPr>
          <p:spPr>
            <a:xfrm>
              <a:off x="1839575" y="923175"/>
              <a:ext cx="7600" cy="75900"/>
            </a:xfrm>
            <a:custGeom>
              <a:avLst/>
              <a:gdLst/>
              <a:ahLst/>
              <a:cxnLst/>
              <a:rect l="l" t="t" r="r" b="b"/>
              <a:pathLst>
                <a:path w="304" h="3036" extrusionOk="0">
                  <a:moveTo>
                    <a:pt x="0" y="0"/>
                  </a:moveTo>
                  <a:lnTo>
                    <a:pt x="0" y="2854"/>
                  </a:lnTo>
                  <a:lnTo>
                    <a:pt x="304" y="3035"/>
                  </a:lnTo>
                  <a:lnTo>
                    <a:pt x="304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2" name="Google Shape;588;p29"/>
            <p:cNvSpPr/>
            <p:nvPr/>
          </p:nvSpPr>
          <p:spPr>
            <a:xfrm>
              <a:off x="1860600" y="9538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0"/>
                  </a:moveTo>
                  <a:lnTo>
                    <a:pt x="190" y="215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90" y="306"/>
                  </a:lnTo>
                  <a:lnTo>
                    <a:pt x="235" y="470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4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3" name="Google Shape;589;p29"/>
            <p:cNvSpPr/>
            <p:nvPr/>
          </p:nvSpPr>
          <p:spPr>
            <a:xfrm>
              <a:off x="1878800" y="943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7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4" name="Google Shape;590;p29"/>
            <p:cNvSpPr/>
            <p:nvPr/>
          </p:nvSpPr>
          <p:spPr>
            <a:xfrm>
              <a:off x="1896950" y="933150"/>
              <a:ext cx="11775" cy="11750"/>
            </a:xfrm>
            <a:custGeom>
              <a:avLst/>
              <a:gdLst/>
              <a:ahLst/>
              <a:cxnLst/>
              <a:rect l="l" t="t" r="r" b="b"/>
              <a:pathLst>
                <a:path w="471" h="470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5"/>
                  </a:lnTo>
                  <a:lnTo>
                    <a:pt x="471" y="107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5" name="Google Shape;591;p29"/>
            <p:cNvSpPr/>
            <p:nvPr/>
          </p:nvSpPr>
          <p:spPr>
            <a:xfrm>
              <a:off x="1915150" y="9231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3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6"/>
                  </a:lnTo>
                  <a:lnTo>
                    <a:pt x="471" y="106"/>
                  </a:lnTo>
                  <a:lnTo>
                    <a:pt x="281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6" name="Google Shape;592;p29"/>
            <p:cNvSpPr/>
            <p:nvPr/>
          </p:nvSpPr>
          <p:spPr>
            <a:xfrm>
              <a:off x="1860600" y="9326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90" y="215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190" y="307"/>
                  </a:lnTo>
                  <a:lnTo>
                    <a:pt x="235" y="471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7" name="Google Shape;593;p29"/>
            <p:cNvSpPr/>
            <p:nvPr/>
          </p:nvSpPr>
          <p:spPr>
            <a:xfrm>
              <a:off x="1878800" y="92265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8" name="Google Shape;594;p29"/>
            <p:cNvSpPr/>
            <p:nvPr/>
          </p:nvSpPr>
          <p:spPr>
            <a:xfrm>
              <a:off x="1896950" y="911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4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7"/>
                  </a:lnTo>
                  <a:lnTo>
                    <a:pt x="471" y="108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9" name="Google Shape;595;p29"/>
            <p:cNvSpPr/>
            <p:nvPr/>
          </p:nvSpPr>
          <p:spPr>
            <a:xfrm>
              <a:off x="1915150" y="9019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1"/>
                  </a:moveTo>
                  <a:lnTo>
                    <a:pt x="189" y="214"/>
                  </a:lnTo>
                  <a:lnTo>
                    <a:pt x="1" y="363"/>
                  </a:lnTo>
                  <a:lnTo>
                    <a:pt x="189" y="307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8"/>
                  </a:lnTo>
                  <a:lnTo>
                    <a:pt x="281" y="16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0" name="Google Shape;596;p29"/>
            <p:cNvSpPr/>
            <p:nvPr/>
          </p:nvSpPr>
          <p:spPr>
            <a:xfrm>
              <a:off x="1851900" y="933150"/>
              <a:ext cx="185625" cy="121375"/>
            </a:xfrm>
            <a:custGeom>
              <a:avLst/>
              <a:gdLst/>
              <a:ahLst/>
              <a:cxnLst/>
              <a:rect l="l" t="t" r="r" b="b"/>
              <a:pathLst>
                <a:path w="7425" h="4855" extrusionOk="0">
                  <a:moveTo>
                    <a:pt x="3369" y="0"/>
                  </a:moveTo>
                  <a:lnTo>
                    <a:pt x="0" y="1895"/>
                  </a:lnTo>
                  <a:lnTo>
                    <a:pt x="0" y="2529"/>
                  </a:lnTo>
                  <a:lnTo>
                    <a:pt x="4045" y="4855"/>
                  </a:lnTo>
                  <a:lnTo>
                    <a:pt x="7425" y="2909"/>
                  </a:lnTo>
                  <a:lnTo>
                    <a:pt x="7425" y="2253"/>
                  </a:lnTo>
                  <a:lnTo>
                    <a:pt x="33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1" name="Google Shape;597;p29"/>
            <p:cNvSpPr/>
            <p:nvPr/>
          </p:nvSpPr>
          <p:spPr>
            <a:xfrm>
              <a:off x="1851900" y="980525"/>
              <a:ext cx="101275" cy="74000"/>
            </a:xfrm>
            <a:custGeom>
              <a:avLst/>
              <a:gdLst/>
              <a:ahLst/>
              <a:cxnLst/>
              <a:rect l="l" t="t" r="r" b="b"/>
              <a:pathLst>
                <a:path w="4051" h="2960" extrusionOk="0">
                  <a:moveTo>
                    <a:pt x="0" y="0"/>
                  </a:moveTo>
                  <a:lnTo>
                    <a:pt x="0" y="634"/>
                  </a:lnTo>
                  <a:lnTo>
                    <a:pt x="4045" y="2960"/>
                  </a:lnTo>
                  <a:lnTo>
                    <a:pt x="4051" y="2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2" name="Google Shape;598;p29"/>
            <p:cNvSpPr/>
            <p:nvPr/>
          </p:nvSpPr>
          <p:spPr>
            <a:xfrm>
              <a:off x="1953000" y="989475"/>
              <a:ext cx="84525" cy="65050"/>
            </a:xfrm>
            <a:custGeom>
              <a:avLst/>
              <a:gdLst/>
              <a:ahLst/>
              <a:cxnLst/>
              <a:rect l="l" t="t" r="r" b="b"/>
              <a:pathLst>
                <a:path w="3381" h="2602" extrusionOk="0">
                  <a:moveTo>
                    <a:pt x="3381" y="0"/>
                  </a:moveTo>
                  <a:lnTo>
                    <a:pt x="7" y="1896"/>
                  </a:lnTo>
                  <a:lnTo>
                    <a:pt x="1" y="2602"/>
                  </a:lnTo>
                  <a:lnTo>
                    <a:pt x="1" y="2602"/>
                  </a:lnTo>
                  <a:lnTo>
                    <a:pt x="3381" y="65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3" name="Google Shape;599;p29"/>
            <p:cNvSpPr/>
            <p:nvPr/>
          </p:nvSpPr>
          <p:spPr>
            <a:xfrm>
              <a:off x="1863075" y="955025"/>
              <a:ext cx="49800" cy="34700"/>
            </a:xfrm>
            <a:custGeom>
              <a:avLst/>
              <a:gdLst/>
              <a:ahLst/>
              <a:cxnLst/>
              <a:rect l="l" t="t" r="r" b="b"/>
              <a:pathLst>
                <a:path w="1992" h="1388" extrusionOk="0">
                  <a:moveTo>
                    <a:pt x="1246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2" y="368"/>
                    <a:pt x="104" y="700"/>
                    <a:pt x="104" y="700"/>
                  </a:cubicBezTo>
                  <a:cubicBezTo>
                    <a:pt x="0" y="756"/>
                    <a:pt x="75" y="843"/>
                    <a:pt x="75" y="843"/>
                  </a:cubicBezTo>
                  <a:cubicBezTo>
                    <a:pt x="75" y="843"/>
                    <a:pt x="660" y="1152"/>
                    <a:pt x="700" y="1315"/>
                  </a:cubicBezTo>
                  <a:cubicBezTo>
                    <a:pt x="714" y="1369"/>
                    <a:pt x="739" y="1387"/>
                    <a:pt x="766" y="1387"/>
                  </a:cubicBezTo>
                  <a:cubicBezTo>
                    <a:pt x="821" y="1387"/>
                    <a:pt x="885" y="1315"/>
                    <a:pt x="885" y="1315"/>
                  </a:cubicBezTo>
                  <a:cubicBezTo>
                    <a:pt x="1233" y="885"/>
                    <a:pt x="1765" y="803"/>
                    <a:pt x="1878" y="711"/>
                  </a:cubicBezTo>
                  <a:cubicBezTo>
                    <a:pt x="1991" y="622"/>
                    <a:pt x="1878" y="566"/>
                    <a:pt x="1878" y="566"/>
                  </a:cubicBezTo>
                  <a:cubicBezTo>
                    <a:pt x="1878" y="566"/>
                    <a:pt x="1437" y="362"/>
                    <a:pt x="1366" y="137"/>
                  </a:cubicBezTo>
                  <a:cubicBezTo>
                    <a:pt x="1332" y="29"/>
                    <a:pt x="1285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4" name="Google Shape;600;p29"/>
            <p:cNvSpPr/>
            <p:nvPr/>
          </p:nvSpPr>
          <p:spPr>
            <a:xfrm>
              <a:off x="1861350" y="950150"/>
              <a:ext cx="49850" cy="34700"/>
            </a:xfrm>
            <a:custGeom>
              <a:avLst/>
              <a:gdLst/>
              <a:ahLst/>
              <a:cxnLst/>
              <a:rect l="l" t="t" r="r" b="b"/>
              <a:pathLst>
                <a:path w="1994" h="1388" extrusionOk="0">
                  <a:moveTo>
                    <a:pt x="1248" y="0"/>
                  </a:moveTo>
                  <a:cubicBezTo>
                    <a:pt x="1206" y="0"/>
                    <a:pt x="1174" y="32"/>
                    <a:pt x="1174" y="32"/>
                  </a:cubicBezTo>
                  <a:cubicBezTo>
                    <a:pt x="903" y="368"/>
                    <a:pt x="105" y="701"/>
                    <a:pt x="105" y="701"/>
                  </a:cubicBezTo>
                  <a:cubicBezTo>
                    <a:pt x="1" y="757"/>
                    <a:pt x="78" y="844"/>
                    <a:pt x="78" y="844"/>
                  </a:cubicBezTo>
                  <a:cubicBezTo>
                    <a:pt x="78" y="844"/>
                    <a:pt x="661" y="1151"/>
                    <a:pt x="701" y="1315"/>
                  </a:cubicBezTo>
                  <a:cubicBezTo>
                    <a:pt x="715" y="1369"/>
                    <a:pt x="741" y="1388"/>
                    <a:pt x="768" y="1388"/>
                  </a:cubicBezTo>
                  <a:cubicBezTo>
                    <a:pt x="823" y="1388"/>
                    <a:pt x="887" y="1315"/>
                    <a:pt x="887" y="1315"/>
                  </a:cubicBezTo>
                  <a:cubicBezTo>
                    <a:pt x="1235" y="886"/>
                    <a:pt x="1767" y="803"/>
                    <a:pt x="1880" y="712"/>
                  </a:cubicBezTo>
                  <a:cubicBezTo>
                    <a:pt x="1993" y="621"/>
                    <a:pt x="1880" y="567"/>
                    <a:pt x="1880" y="567"/>
                  </a:cubicBezTo>
                  <a:cubicBezTo>
                    <a:pt x="1880" y="567"/>
                    <a:pt x="1439" y="363"/>
                    <a:pt x="1368" y="138"/>
                  </a:cubicBezTo>
                  <a:cubicBezTo>
                    <a:pt x="1333" y="28"/>
                    <a:pt x="1287" y="0"/>
                    <a:pt x="1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5" name="Google Shape;601;p29"/>
            <p:cNvSpPr/>
            <p:nvPr/>
          </p:nvSpPr>
          <p:spPr>
            <a:xfrm>
              <a:off x="1896450" y="93465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3" y="369"/>
                    <a:pt x="105" y="701"/>
                    <a:pt x="105" y="701"/>
                  </a:cubicBezTo>
                  <a:cubicBezTo>
                    <a:pt x="1" y="758"/>
                    <a:pt x="77" y="845"/>
                    <a:pt x="77" y="845"/>
                  </a:cubicBezTo>
                  <a:cubicBezTo>
                    <a:pt x="77" y="845"/>
                    <a:pt x="660" y="1154"/>
                    <a:pt x="702" y="1316"/>
                  </a:cubicBezTo>
                  <a:cubicBezTo>
                    <a:pt x="716" y="1371"/>
                    <a:pt x="741" y="1389"/>
                    <a:pt x="768" y="1389"/>
                  </a:cubicBezTo>
                  <a:cubicBezTo>
                    <a:pt x="823" y="1389"/>
                    <a:pt x="887" y="1316"/>
                    <a:pt x="887" y="1316"/>
                  </a:cubicBezTo>
                  <a:cubicBezTo>
                    <a:pt x="1235" y="886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8" y="139"/>
                  </a:cubicBezTo>
                  <a:cubicBezTo>
                    <a:pt x="1333" y="29"/>
                    <a:pt x="1286" y="1"/>
                    <a:pt x="1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6" name="Google Shape;602;p29"/>
            <p:cNvSpPr/>
            <p:nvPr/>
          </p:nvSpPr>
          <p:spPr>
            <a:xfrm>
              <a:off x="1894775" y="92980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0"/>
                  </a:moveTo>
                  <a:cubicBezTo>
                    <a:pt x="1206" y="0"/>
                    <a:pt x="1173" y="33"/>
                    <a:pt x="1173" y="33"/>
                  </a:cubicBezTo>
                  <a:cubicBezTo>
                    <a:pt x="903" y="369"/>
                    <a:pt x="105" y="700"/>
                    <a:pt x="105" y="700"/>
                  </a:cubicBezTo>
                  <a:cubicBezTo>
                    <a:pt x="1" y="758"/>
                    <a:pt x="76" y="845"/>
                    <a:pt x="76" y="845"/>
                  </a:cubicBezTo>
                  <a:cubicBezTo>
                    <a:pt x="76" y="845"/>
                    <a:pt x="661" y="1152"/>
                    <a:pt x="701" y="1316"/>
                  </a:cubicBezTo>
                  <a:cubicBezTo>
                    <a:pt x="715" y="1370"/>
                    <a:pt x="740" y="1388"/>
                    <a:pt x="767" y="1388"/>
                  </a:cubicBezTo>
                  <a:cubicBezTo>
                    <a:pt x="822" y="1388"/>
                    <a:pt x="885" y="1316"/>
                    <a:pt x="885" y="1316"/>
                  </a:cubicBezTo>
                  <a:cubicBezTo>
                    <a:pt x="1233" y="885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7" y="137"/>
                  </a:cubicBezTo>
                  <a:cubicBezTo>
                    <a:pt x="1333" y="28"/>
                    <a:pt x="1286" y="0"/>
                    <a:pt x="1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7" name="Google Shape;603;p29"/>
            <p:cNvSpPr/>
            <p:nvPr/>
          </p:nvSpPr>
          <p:spPr>
            <a:xfrm>
              <a:off x="1910400" y="967025"/>
              <a:ext cx="123875" cy="68225"/>
            </a:xfrm>
            <a:custGeom>
              <a:avLst/>
              <a:gdLst/>
              <a:ahLst/>
              <a:cxnLst/>
              <a:rect l="l" t="t" r="r" b="b"/>
              <a:pathLst>
                <a:path w="4955" h="2729" extrusionOk="0">
                  <a:moveTo>
                    <a:pt x="3469" y="1"/>
                  </a:moveTo>
                  <a:lnTo>
                    <a:pt x="1" y="1828"/>
                  </a:lnTo>
                  <a:lnTo>
                    <a:pt x="1595" y="2728"/>
                  </a:lnTo>
                  <a:lnTo>
                    <a:pt x="4954" y="826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8" name="Google Shape;604;p29"/>
            <p:cNvSpPr/>
            <p:nvPr/>
          </p:nvSpPr>
          <p:spPr>
            <a:xfrm>
              <a:off x="1910400" y="1012700"/>
              <a:ext cx="39875" cy="40250"/>
            </a:xfrm>
            <a:custGeom>
              <a:avLst/>
              <a:gdLst/>
              <a:ahLst/>
              <a:cxnLst/>
              <a:rect l="l" t="t" r="r" b="b"/>
              <a:pathLst>
                <a:path w="1595" h="1610" extrusionOk="0">
                  <a:moveTo>
                    <a:pt x="1" y="1"/>
                  </a:moveTo>
                  <a:lnTo>
                    <a:pt x="1" y="693"/>
                  </a:lnTo>
                  <a:lnTo>
                    <a:pt x="1595" y="1609"/>
                  </a:lnTo>
                  <a:lnTo>
                    <a:pt x="1595" y="9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9" name="Google Shape;605;p29"/>
            <p:cNvSpPr/>
            <p:nvPr/>
          </p:nvSpPr>
          <p:spPr>
            <a:xfrm>
              <a:off x="1828200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0" y="0"/>
                  </a:moveTo>
                  <a:lnTo>
                    <a:pt x="0" y="1694"/>
                  </a:lnTo>
                  <a:lnTo>
                    <a:pt x="139" y="1775"/>
                  </a:lnTo>
                  <a:lnTo>
                    <a:pt x="139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0" name="Google Shape;606;p29"/>
            <p:cNvSpPr/>
            <p:nvPr/>
          </p:nvSpPr>
          <p:spPr>
            <a:xfrm>
              <a:off x="1831675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140" y="0"/>
                  </a:moveTo>
                  <a:lnTo>
                    <a:pt x="0" y="81"/>
                  </a:lnTo>
                  <a:lnTo>
                    <a:pt x="0" y="1775"/>
                  </a:lnTo>
                  <a:lnTo>
                    <a:pt x="140" y="1694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1" name="Google Shape;607;p29"/>
            <p:cNvSpPr/>
            <p:nvPr/>
          </p:nvSpPr>
          <p:spPr>
            <a:xfrm>
              <a:off x="1851825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2" name="Google Shape;608;p29"/>
            <p:cNvSpPr/>
            <p:nvPr/>
          </p:nvSpPr>
          <p:spPr>
            <a:xfrm>
              <a:off x="185530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3" name="Google Shape;609;p29"/>
            <p:cNvSpPr/>
            <p:nvPr/>
          </p:nvSpPr>
          <p:spPr>
            <a:xfrm>
              <a:off x="180455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4" name="Google Shape;610;p29"/>
            <p:cNvSpPr/>
            <p:nvPr/>
          </p:nvSpPr>
          <p:spPr>
            <a:xfrm>
              <a:off x="1808025" y="981600"/>
              <a:ext cx="3525" cy="44400"/>
            </a:xfrm>
            <a:custGeom>
              <a:avLst/>
              <a:gdLst/>
              <a:ahLst/>
              <a:cxnLst/>
              <a:rect l="l" t="t" r="r" b="b"/>
              <a:pathLst>
                <a:path w="141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5" name="Google Shape;611;p29"/>
            <p:cNvSpPr/>
            <p:nvPr/>
          </p:nvSpPr>
          <p:spPr>
            <a:xfrm>
              <a:off x="180282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0" y="1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6" name="Google Shape;612;p29"/>
            <p:cNvSpPr/>
            <p:nvPr/>
          </p:nvSpPr>
          <p:spPr>
            <a:xfrm>
              <a:off x="1802825" y="963775"/>
              <a:ext cx="57725" cy="33475"/>
            </a:xfrm>
            <a:custGeom>
              <a:avLst/>
              <a:gdLst/>
              <a:ahLst/>
              <a:cxnLst/>
              <a:rect l="l" t="t" r="r" b="b"/>
              <a:pathLst>
                <a:path w="2309" h="1339" extrusionOk="0">
                  <a:moveTo>
                    <a:pt x="1154" y="0"/>
                  </a:moveTo>
                  <a:lnTo>
                    <a:pt x="0" y="669"/>
                  </a:lnTo>
                  <a:lnTo>
                    <a:pt x="1154" y="1339"/>
                  </a:lnTo>
                  <a:lnTo>
                    <a:pt x="2309" y="669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7" name="Google Shape;613;p29"/>
            <p:cNvSpPr/>
            <p:nvPr/>
          </p:nvSpPr>
          <p:spPr>
            <a:xfrm>
              <a:off x="183167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1155" y="1"/>
                  </a:moveTo>
                  <a:lnTo>
                    <a:pt x="0" y="671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8" name="Google Shape;614;p29"/>
            <p:cNvSpPr/>
            <p:nvPr/>
          </p:nvSpPr>
          <p:spPr>
            <a:xfrm>
              <a:off x="180282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0" y="0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9" name="Google Shape;615;p29"/>
            <p:cNvSpPr/>
            <p:nvPr/>
          </p:nvSpPr>
          <p:spPr>
            <a:xfrm>
              <a:off x="1802825" y="944850"/>
              <a:ext cx="57725" cy="33525"/>
            </a:xfrm>
            <a:custGeom>
              <a:avLst/>
              <a:gdLst/>
              <a:ahLst/>
              <a:cxnLst/>
              <a:rect l="l" t="t" r="r" b="b"/>
              <a:pathLst>
                <a:path w="2309" h="1341" extrusionOk="0">
                  <a:moveTo>
                    <a:pt x="1154" y="0"/>
                  </a:moveTo>
                  <a:lnTo>
                    <a:pt x="0" y="670"/>
                  </a:lnTo>
                  <a:lnTo>
                    <a:pt x="1154" y="1340"/>
                  </a:lnTo>
                  <a:lnTo>
                    <a:pt x="2309" y="67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0" name="Google Shape;616;p29"/>
            <p:cNvSpPr/>
            <p:nvPr/>
          </p:nvSpPr>
          <p:spPr>
            <a:xfrm>
              <a:off x="183167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1155" y="0"/>
                  </a:moveTo>
                  <a:lnTo>
                    <a:pt x="0" y="670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1" name="Google Shape;617;p29"/>
            <p:cNvSpPr/>
            <p:nvPr/>
          </p:nvSpPr>
          <p:spPr>
            <a:xfrm>
              <a:off x="1831675" y="967950"/>
              <a:ext cx="25400" cy="26650"/>
            </a:xfrm>
            <a:custGeom>
              <a:avLst/>
              <a:gdLst/>
              <a:ahLst/>
              <a:cxnLst/>
              <a:rect l="l" t="t" r="r" b="b"/>
              <a:pathLst>
                <a:path w="1016" h="1066" extrusionOk="0">
                  <a:moveTo>
                    <a:pt x="1015" y="0"/>
                  </a:moveTo>
                  <a:lnTo>
                    <a:pt x="0" y="589"/>
                  </a:lnTo>
                  <a:lnTo>
                    <a:pt x="0" y="1066"/>
                  </a:lnTo>
                  <a:lnTo>
                    <a:pt x="1015" y="502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2" name="Google Shape;618;p29"/>
            <p:cNvSpPr/>
            <p:nvPr/>
          </p:nvSpPr>
          <p:spPr>
            <a:xfrm>
              <a:off x="1806225" y="967950"/>
              <a:ext cx="25475" cy="26650"/>
            </a:xfrm>
            <a:custGeom>
              <a:avLst/>
              <a:gdLst/>
              <a:ahLst/>
              <a:cxnLst/>
              <a:rect l="l" t="t" r="r" b="b"/>
              <a:pathLst>
                <a:path w="1019" h="1066" extrusionOk="0">
                  <a:moveTo>
                    <a:pt x="0" y="0"/>
                  </a:moveTo>
                  <a:lnTo>
                    <a:pt x="0" y="468"/>
                  </a:lnTo>
                  <a:lnTo>
                    <a:pt x="1018" y="1066"/>
                  </a:lnTo>
                  <a:lnTo>
                    <a:pt x="1018" y="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3" name="Google Shape;619;p29"/>
            <p:cNvSpPr/>
            <p:nvPr/>
          </p:nvSpPr>
          <p:spPr>
            <a:xfrm>
              <a:off x="1842700" y="978950"/>
              <a:ext cx="4850" cy="5325"/>
            </a:xfrm>
            <a:custGeom>
              <a:avLst/>
              <a:gdLst/>
              <a:ahLst/>
              <a:cxnLst/>
              <a:rect l="l" t="t" r="r" b="b"/>
              <a:pathLst>
                <a:path w="194" h="213" extrusionOk="0">
                  <a:moveTo>
                    <a:pt x="123" y="35"/>
                  </a:moveTo>
                  <a:cubicBezTo>
                    <a:pt x="145" y="35"/>
                    <a:pt x="161" y="51"/>
                    <a:pt x="161" y="78"/>
                  </a:cubicBezTo>
                  <a:cubicBezTo>
                    <a:pt x="157" y="118"/>
                    <a:pt x="132" y="153"/>
                    <a:pt x="96" y="171"/>
                  </a:cubicBezTo>
                  <a:cubicBezTo>
                    <a:pt x="86" y="175"/>
                    <a:pt x="77" y="177"/>
                    <a:pt x="69" y="177"/>
                  </a:cubicBezTo>
                  <a:cubicBezTo>
                    <a:pt x="47" y="177"/>
                    <a:pt x="32" y="161"/>
                    <a:pt x="32" y="134"/>
                  </a:cubicBezTo>
                  <a:cubicBezTo>
                    <a:pt x="35" y="94"/>
                    <a:pt x="60" y="59"/>
                    <a:pt x="96" y="42"/>
                  </a:cubicBezTo>
                  <a:cubicBezTo>
                    <a:pt x="105" y="37"/>
                    <a:pt x="114" y="35"/>
                    <a:pt x="123" y="35"/>
                  </a:cubicBezTo>
                  <a:close/>
                  <a:moveTo>
                    <a:pt x="135" y="1"/>
                  </a:moveTo>
                  <a:cubicBezTo>
                    <a:pt x="123" y="1"/>
                    <a:pt x="110" y="4"/>
                    <a:pt x="96" y="10"/>
                  </a:cubicBezTo>
                  <a:cubicBezTo>
                    <a:pt x="42" y="34"/>
                    <a:pt x="0" y="97"/>
                    <a:pt x="0" y="150"/>
                  </a:cubicBezTo>
                  <a:cubicBezTo>
                    <a:pt x="0" y="189"/>
                    <a:pt x="23" y="212"/>
                    <a:pt x="55" y="212"/>
                  </a:cubicBezTo>
                  <a:cubicBezTo>
                    <a:pt x="68" y="212"/>
                    <a:pt x="81" y="209"/>
                    <a:pt x="96" y="203"/>
                  </a:cubicBezTo>
                  <a:cubicBezTo>
                    <a:pt x="150" y="179"/>
                    <a:pt x="193" y="117"/>
                    <a:pt x="193" y="63"/>
                  </a:cubicBezTo>
                  <a:cubicBezTo>
                    <a:pt x="193" y="24"/>
                    <a:pt x="169" y="1"/>
                    <a:pt x="135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4" name="Google Shape;620;p29"/>
            <p:cNvSpPr/>
            <p:nvPr/>
          </p:nvSpPr>
          <p:spPr>
            <a:xfrm>
              <a:off x="1843675" y="977975"/>
              <a:ext cx="2875" cy="3175"/>
            </a:xfrm>
            <a:custGeom>
              <a:avLst/>
              <a:gdLst/>
              <a:ahLst/>
              <a:cxnLst/>
              <a:rect l="l" t="t" r="r" b="b"/>
              <a:pathLst>
                <a:path w="115" h="127" extrusionOk="0">
                  <a:moveTo>
                    <a:pt x="81" y="1"/>
                  </a:moveTo>
                  <a:cubicBezTo>
                    <a:pt x="73" y="1"/>
                    <a:pt x="65" y="3"/>
                    <a:pt x="57" y="7"/>
                  </a:cubicBezTo>
                  <a:cubicBezTo>
                    <a:pt x="25" y="23"/>
                    <a:pt x="3" y="54"/>
                    <a:pt x="0" y="89"/>
                  </a:cubicBezTo>
                  <a:cubicBezTo>
                    <a:pt x="0" y="113"/>
                    <a:pt x="14" y="127"/>
                    <a:pt x="33" y="127"/>
                  </a:cubicBezTo>
                  <a:cubicBezTo>
                    <a:pt x="41" y="127"/>
                    <a:pt x="48" y="125"/>
                    <a:pt x="57" y="121"/>
                  </a:cubicBezTo>
                  <a:cubicBezTo>
                    <a:pt x="90" y="105"/>
                    <a:pt x="112" y="73"/>
                    <a:pt x="115" y="38"/>
                  </a:cubicBezTo>
                  <a:cubicBezTo>
                    <a:pt x="115" y="15"/>
                    <a:pt x="101" y="1"/>
                    <a:pt x="81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5" name="Google Shape;621;p29"/>
            <p:cNvSpPr/>
            <p:nvPr/>
          </p:nvSpPr>
          <p:spPr>
            <a:xfrm>
              <a:off x="1821375" y="955075"/>
              <a:ext cx="20575" cy="11175"/>
            </a:xfrm>
            <a:custGeom>
              <a:avLst/>
              <a:gdLst/>
              <a:ahLst/>
              <a:cxnLst/>
              <a:rect l="l" t="t" r="r" b="b"/>
              <a:pathLst>
                <a:path w="823" h="447" extrusionOk="0">
                  <a:moveTo>
                    <a:pt x="412" y="0"/>
                  </a:moveTo>
                  <a:cubicBezTo>
                    <a:pt x="185" y="0"/>
                    <a:pt x="1" y="100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0"/>
                    <a:pt x="639" y="0"/>
                    <a:pt x="412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6" name="Google Shape;622;p29"/>
            <p:cNvSpPr/>
            <p:nvPr/>
          </p:nvSpPr>
          <p:spPr>
            <a:xfrm>
              <a:off x="1821375" y="953650"/>
              <a:ext cx="20575" cy="11200"/>
            </a:xfrm>
            <a:custGeom>
              <a:avLst/>
              <a:gdLst/>
              <a:ahLst/>
              <a:cxnLst/>
              <a:rect l="l" t="t" r="r" b="b"/>
              <a:pathLst>
                <a:path w="823" h="448" extrusionOk="0">
                  <a:moveTo>
                    <a:pt x="412" y="1"/>
                  </a:moveTo>
                  <a:cubicBezTo>
                    <a:pt x="185" y="1"/>
                    <a:pt x="1" y="101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1"/>
                    <a:pt x="639" y="1"/>
                    <a:pt x="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7" name="Google Shape;623;p29"/>
            <p:cNvSpPr/>
            <p:nvPr/>
          </p:nvSpPr>
          <p:spPr>
            <a:xfrm>
              <a:off x="1830250" y="935600"/>
              <a:ext cx="3000" cy="23275"/>
            </a:xfrm>
            <a:custGeom>
              <a:avLst/>
              <a:gdLst/>
              <a:ahLst/>
              <a:cxnLst/>
              <a:rect l="l" t="t" r="r" b="b"/>
              <a:pathLst>
                <a:path w="120" h="931" extrusionOk="0">
                  <a:moveTo>
                    <a:pt x="1" y="1"/>
                  </a:moveTo>
                  <a:lnTo>
                    <a:pt x="1" y="895"/>
                  </a:lnTo>
                  <a:lnTo>
                    <a:pt x="1" y="898"/>
                  </a:lnTo>
                  <a:cubicBezTo>
                    <a:pt x="1" y="916"/>
                    <a:pt x="28" y="930"/>
                    <a:pt x="60" y="930"/>
                  </a:cubicBezTo>
                  <a:cubicBezTo>
                    <a:pt x="94" y="930"/>
                    <a:pt x="120" y="916"/>
                    <a:pt x="120" y="898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8" name="Google Shape;624;p29"/>
            <p:cNvSpPr/>
            <p:nvPr/>
          </p:nvSpPr>
          <p:spPr>
            <a:xfrm>
              <a:off x="1820025" y="929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1" y="0"/>
                  </a:moveTo>
                  <a:lnTo>
                    <a:pt x="1" y="643"/>
                  </a:lnTo>
                  <a:cubicBezTo>
                    <a:pt x="1" y="782"/>
                    <a:pt x="210" y="897"/>
                    <a:pt x="466" y="897"/>
                  </a:cubicBezTo>
                  <a:cubicBezTo>
                    <a:pt x="723" y="897"/>
                    <a:pt x="932" y="782"/>
                    <a:pt x="932" y="643"/>
                  </a:cubicBezTo>
                  <a:lnTo>
                    <a:pt x="9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9" name="Google Shape;625;p29"/>
            <p:cNvSpPr/>
            <p:nvPr/>
          </p:nvSpPr>
          <p:spPr>
            <a:xfrm>
              <a:off x="1820000" y="923275"/>
              <a:ext cx="23325" cy="12675"/>
            </a:xfrm>
            <a:custGeom>
              <a:avLst/>
              <a:gdLst/>
              <a:ahLst/>
              <a:cxnLst/>
              <a:rect l="l" t="t" r="r" b="b"/>
              <a:pathLst>
                <a:path w="933" h="507" extrusionOk="0">
                  <a:moveTo>
                    <a:pt x="467" y="1"/>
                  </a:moveTo>
                  <a:cubicBezTo>
                    <a:pt x="209" y="1"/>
                    <a:pt x="0" y="114"/>
                    <a:pt x="0" y="254"/>
                  </a:cubicBezTo>
                  <a:cubicBezTo>
                    <a:pt x="0" y="394"/>
                    <a:pt x="209" y="507"/>
                    <a:pt x="467" y="507"/>
                  </a:cubicBezTo>
                  <a:cubicBezTo>
                    <a:pt x="724" y="507"/>
                    <a:pt x="933" y="394"/>
                    <a:pt x="933" y="254"/>
                  </a:cubicBezTo>
                  <a:cubicBezTo>
                    <a:pt x="933" y="114"/>
                    <a:pt x="724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0" name="Google Shape;626;p29"/>
            <p:cNvSpPr/>
            <p:nvPr/>
          </p:nvSpPr>
          <p:spPr>
            <a:xfrm>
              <a:off x="1821750" y="924225"/>
              <a:ext cx="19875" cy="10800"/>
            </a:xfrm>
            <a:custGeom>
              <a:avLst/>
              <a:gdLst/>
              <a:ahLst/>
              <a:cxnLst/>
              <a:rect l="l" t="t" r="r" b="b"/>
              <a:pathLst>
                <a:path w="795" h="432" extrusionOk="0">
                  <a:moveTo>
                    <a:pt x="397" y="0"/>
                  </a:moveTo>
                  <a:cubicBezTo>
                    <a:pt x="178" y="0"/>
                    <a:pt x="0" y="96"/>
                    <a:pt x="0" y="216"/>
                  </a:cubicBezTo>
                  <a:cubicBezTo>
                    <a:pt x="0" y="335"/>
                    <a:pt x="178" y="431"/>
                    <a:pt x="397" y="431"/>
                  </a:cubicBezTo>
                  <a:cubicBezTo>
                    <a:pt x="616" y="431"/>
                    <a:pt x="795" y="335"/>
                    <a:pt x="795" y="216"/>
                  </a:cubicBezTo>
                  <a:cubicBezTo>
                    <a:pt x="795" y="96"/>
                    <a:pt x="616" y="0"/>
                    <a:pt x="397" y="0"/>
                  </a:cubicBez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1" name="Google Shape;627;p29"/>
            <p:cNvSpPr/>
            <p:nvPr/>
          </p:nvSpPr>
          <p:spPr>
            <a:xfrm>
              <a:off x="1882175" y="786325"/>
              <a:ext cx="76000" cy="80325"/>
            </a:xfrm>
            <a:custGeom>
              <a:avLst/>
              <a:gdLst/>
              <a:ahLst/>
              <a:cxnLst/>
              <a:rect l="l" t="t" r="r" b="b"/>
              <a:pathLst>
                <a:path w="3040" h="3213" extrusionOk="0">
                  <a:moveTo>
                    <a:pt x="3040" y="0"/>
                  </a:moveTo>
                  <a:lnTo>
                    <a:pt x="0" y="1735"/>
                  </a:lnTo>
                  <a:lnTo>
                    <a:pt x="0" y="3212"/>
                  </a:lnTo>
                  <a:lnTo>
                    <a:pt x="3040" y="1466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2" name="Google Shape;628;p29"/>
            <p:cNvSpPr/>
            <p:nvPr/>
          </p:nvSpPr>
          <p:spPr>
            <a:xfrm>
              <a:off x="1917850" y="809300"/>
              <a:ext cx="12675" cy="31575"/>
            </a:xfrm>
            <a:custGeom>
              <a:avLst/>
              <a:gdLst/>
              <a:ahLst/>
              <a:cxnLst/>
              <a:rect l="l" t="t" r="r" b="b"/>
              <a:pathLst>
                <a:path w="507" h="1263" extrusionOk="0">
                  <a:moveTo>
                    <a:pt x="360" y="1"/>
                  </a:moveTo>
                  <a:lnTo>
                    <a:pt x="125" y="131"/>
                  </a:lnTo>
                  <a:cubicBezTo>
                    <a:pt x="52" y="427"/>
                    <a:pt x="0" y="730"/>
                    <a:pt x="7" y="1033"/>
                  </a:cubicBezTo>
                  <a:cubicBezTo>
                    <a:pt x="9" y="1110"/>
                    <a:pt x="16" y="1185"/>
                    <a:pt x="26" y="1262"/>
                  </a:cubicBezTo>
                  <a:lnTo>
                    <a:pt x="506" y="990"/>
                  </a:lnTo>
                  <a:cubicBezTo>
                    <a:pt x="466" y="897"/>
                    <a:pt x="435" y="801"/>
                    <a:pt x="413" y="704"/>
                  </a:cubicBezTo>
                  <a:cubicBezTo>
                    <a:pt x="361" y="473"/>
                    <a:pt x="354" y="237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3" name="Google Shape;629;p29"/>
            <p:cNvSpPr/>
            <p:nvPr/>
          </p:nvSpPr>
          <p:spPr>
            <a:xfrm>
              <a:off x="1886550" y="812575"/>
              <a:ext cx="34425" cy="46425"/>
            </a:xfrm>
            <a:custGeom>
              <a:avLst/>
              <a:gdLst/>
              <a:ahLst/>
              <a:cxnLst/>
              <a:rect l="l" t="t" r="r" b="b"/>
              <a:pathLst>
                <a:path w="1377" h="1857" extrusionOk="0">
                  <a:moveTo>
                    <a:pt x="1377" y="0"/>
                  </a:moveTo>
                  <a:lnTo>
                    <a:pt x="833" y="306"/>
                  </a:lnTo>
                  <a:cubicBezTo>
                    <a:pt x="743" y="680"/>
                    <a:pt x="568" y="1034"/>
                    <a:pt x="378" y="1372"/>
                  </a:cubicBezTo>
                  <a:cubicBezTo>
                    <a:pt x="278" y="1550"/>
                    <a:pt x="160" y="1734"/>
                    <a:pt x="1" y="1853"/>
                  </a:cubicBezTo>
                  <a:lnTo>
                    <a:pt x="1" y="1856"/>
                  </a:lnTo>
                  <a:lnTo>
                    <a:pt x="737" y="1437"/>
                  </a:lnTo>
                  <a:cubicBezTo>
                    <a:pt x="823" y="1327"/>
                    <a:pt x="884" y="1201"/>
                    <a:pt x="920" y="1066"/>
                  </a:cubicBezTo>
                  <a:lnTo>
                    <a:pt x="920" y="1066"/>
                  </a:lnTo>
                  <a:cubicBezTo>
                    <a:pt x="920" y="1066"/>
                    <a:pt x="919" y="1175"/>
                    <a:pt x="935" y="1325"/>
                  </a:cubicBezTo>
                  <a:lnTo>
                    <a:pt x="1280" y="1130"/>
                  </a:lnTo>
                  <a:cubicBezTo>
                    <a:pt x="1268" y="1054"/>
                    <a:pt x="1262" y="979"/>
                    <a:pt x="1261" y="902"/>
                  </a:cubicBezTo>
                  <a:cubicBezTo>
                    <a:pt x="1252" y="598"/>
                    <a:pt x="1306" y="296"/>
                    <a:pt x="137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4" name="Google Shape;630;p29"/>
            <p:cNvSpPr/>
            <p:nvPr/>
          </p:nvSpPr>
          <p:spPr>
            <a:xfrm>
              <a:off x="1886525" y="826150"/>
              <a:ext cx="10250" cy="15650"/>
            </a:xfrm>
            <a:custGeom>
              <a:avLst/>
              <a:gdLst/>
              <a:ahLst/>
              <a:cxnLst/>
              <a:rect l="l" t="t" r="r" b="b"/>
              <a:pathLst>
                <a:path w="410" h="626" extrusionOk="0">
                  <a:moveTo>
                    <a:pt x="409" y="1"/>
                  </a:moveTo>
                  <a:lnTo>
                    <a:pt x="261" y="88"/>
                  </a:lnTo>
                  <a:lnTo>
                    <a:pt x="197" y="126"/>
                  </a:lnTo>
                  <a:lnTo>
                    <a:pt x="0" y="242"/>
                  </a:lnTo>
                  <a:lnTo>
                    <a:pt x="0" y="626"/>
                  </a:lnTo>
                  <a:cubicBezTo>
                    <a:pt x="163" y="436"/>
                    <a:pt x="300" y="226"/>
                    <a:pt x="409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5" name="Google Shape;631;p29"/>
            <p:cNvSpPr/>
            <p:nvPr/>
          </p:nvSpPr>
          <p:spPr>
            <a:xfrm>
              <a:off x="1886525" y="820225"/>
              <a:ext cx="20875" cy="38700"/>
            </a:xfrm>
            <a:custGeom>
              <a:avLst/>
              <a:gdLst/>
              <a:ahLst/>
              <a:cxnLst/>
              <a:rect l="l" t="t" r="r" b="b"/>
              <a:pathLst>
                <a:path w="835" h="1548" extrusionOk="0">
                  <a:moveTo>
                    <a:pt x="834" y="0"/>
                  </a:moveTo>
                  <a:lnTo>
                    <a:pt x="421" y="231"/>
                  </a:lnTo>
                  <a:lnTo>
                    <a:pt x="409" y="238"/>
                  </a:lnTo>
                  <a:cubicBezTo>
                    <a:pt x="300" y="463"/>
                    <a:pt x="163" y="673"/>
                    <a:pt x="0" y="863"/>
                  </a:cubicBezTo>
                  <a:lnTo>
                    <a:pt x="0" y="1547"/>
                  </a:lnTo>
                  <a:cubicBezTo>
                    <a:pt x="160" y="1428"/>
                    <a:pt x="279" y="1243"/>
                    <a:pt x="377" y="1066"/>
                  </a:cubicBezTo>
                  <a:cubicBezTo>
                    <a:pt x="567" y="728"/>
                    <a:pt x="743" y="374"/>
                    <a:pt x="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6" name="Google Shape;632;p29"/>
            <p:cNvSpPr/>
            <p:nvPr/>
          </p:nvSpPr>
          <p:spPr>
            <a:xfrm>
              <a:off x="1904975" y="839200"/>
              <a:ext cx="4950" cy="9325"/>
            </a:xfrm>
            <a:custGeom>
              <a:avLst/>
              <a:gdLst/>
              <a:ahLst/>
              <a:cxnLst/>
              <a:rect l="l" t="t" r="r" b="b"/>
              <a:pathLst>
                <a:path w="198" h="373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47" y="136"/>
                    <a:pt x="84" y="262"/>
                    <a:pt x="0" y="372"/>
                  </a:cubicBezTo>
                  <a:lnTo>
                    <a:pt x="198" y="260"/>
                  </a:lnTo>
                  <a:cubicBezTo>
                    <a:pt x="182" y="110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7" name="Google Shape;633;p29"/>
            <p:cNvSpPr/>
            <p:nvPr/>
          </p:nvSpPr>
          <p:spPr>
            <a:xfrm>
              <a:off x="1931975" y="803950"/>
              <a:ext cx="20475" cy="23275"/>
            </a:xfrm>
            <a:custGeom>
              <a:avLst/>
              <a:gdLst/>
              <a:ahLst/>
              <a:cxnLst/>
              <a:rect l="l" t="t" r="r" b="b"/>
              <a:pathLst>
                <a:path w="819" h="931" extrusionOk="0">
                  <a:moveTo>
                    <a:pt x="178" y="0"/>
                  </a:moveTo>
                  <a:lnTo>
                    <a:pt x="1" y="100"/>
                  </a:lnTo>
                  <a:cubicBezTo>
                    <a:pt x="78" y="405"/>
                    <a:pt x="223" y="687"/>
                    <a:pt x="423" y="931"/>
                  </a:cubicBezTo>
                  <a:lnTo>
                    <a:pt x="504" y="885"/>
                  </a:lnTo>
                  <a:lnTo>
                    <a:pt x="558" y="853"/>
                  </a:lnTo>
                  <a:lnTo>
                    <a:pt x="616" y="818"/>
                  </a:lnTo>
                  <a:lnTo>
                    <a:pt x="774" y="722"/>
                  </a:lnTo>
                  <a:lnTo>
                    <a:pt x="819" y="696"/>
                  </a:lnTo>
                  <a:cubicBezTo>
                    <a:pt x="547" y="525"/>
                    <a:pt x="325" y="284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8" name="Google Shape;634;p29"/>
            <p:cNvSpPr/>
            <p:nvPr/>
          </p:nvSpPr>
          <p:spPr>
            <a:xfrm>
              <a:off x="1936400" y="799050"/>
              <a:ext cx="17425" cy="22325"/>
            </a:xfrm>
            <a:custGeom>
              <a:avLst/>
              <a:gdLst/>
              <a:ahLst/>
              <a:cxnLst/>
              <a:rect l="l" t="t" r="r" b="b"/>
              <a:pathLst>
                <a:path w="697" h="893" extrusionOk="0">
                  <a:moveTo>
                    <a:pt x="347" y="0"/>
                  </a:moveTo>
                  <a:lnTo>
                    <a:pt x="328" y="10"/>
                  </a:lnTo>
                  <a:lnTo>
                    <a:pt x="1" y="195"/>
                  </a:lnTo>
                  <a:cubicBezTo>
                    <a:pt x="148" y="479"/>
                    <a:pt x="369" y="719"/>
                    <a:pt x="640" y="892"/>
                  </a:cubicBezTo>
                  <a:lnTo>
                    <a:pt x="642" y="892"/>
                  </a:lnTo>
                  <a:lnTo>
                    <a:pt x="697" y="859"/>
                  </a:lnTo>
                  <a:lnTo>
                    <a:pt x="697" y="400"/>
                  </a:lnTo>
                  <a:cubicBezTo>
                    <a:pt x="615" y="335"/>
                    <a:pt x="541" y="263"/>
                    <a:pt x="475" y="183"/>
                  </a:cubicBezTo>
                  <a:cubicBezTo>
                    <a:pt x="427" y="126"/>
                    <a:pt x="385" y="64"/>
                    <a:pt x="34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9" name="Google Shape;635;p29"/>
            <p:cNvSpPr/>
            <p:nvPr/>
          </p:nvSpPr>
          <p:spPr>
            <a:xfrm>
              <a:off x="1945075" y="793925"/>
              <a:ext cx="8750" cy="15150"/>
            </a:xfrm>
            <a:custGeom>
              <a:avLst/>
              <a:gdLst/>
              <a:ahLst/>
              <a:cxnLst/>
              <a:rect l="l" t="t" r="r" b="b"/>
              <a:pathLst>
                <a:path w="350" h="606" extrusionOk="0">
                  <a:moveTo>
                    <a:pt x="350" y="1"/>
                  </a:moveTo>
                  <a:lnTo>
                    <a:pt x="0" y="207"/>
                  </a:lnTo>
                  <a:cubicBezTo>
                    <a:pt x="38" y="271"/>
                    <a:pt x="80" y="331"/>
                    <a:pt x="128" y="389"/>
                  </a:cubicBezTo>
                  <a:cubicBezTo>
                    <a:pt x="194" y="468"/>
                    <a:pt x="268" y="540"/>
                    <a:pt x="350" y="6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0" name="Google Shape;636;p29"/>
            <p:cNvSpPr/>
            <p:nvPr/>
          </p:nvSpPr>
          <p:spPr>
            <a:xfrm>
              <a:off x="1926675" y="806450"/>
              <a:ext cx="15875" cy="27600"/>
            </a:xfrm>
            <a:custGeom>
              <a:avLst/>
              <a:gdLst/>
              <a:ahLst/>
              <a:cxnLst/>
              <a:rect l="l" t="t" r="r" b="b"/>
              <a:pathLst>
                <a:path w="635" h="1104" extrusionOk="0">
                  <a:moveTo>
                    <a:pt x="213" y="0"/>
                  </a:moveTo>
                  <a:lnTo>
                    <a:pt x="7" y="115"/>
                  </a:lnTo>
                  <a:cubicBezTo>
                    <a:pt x="1" y="351"/>
                    <a:pt x="8" y="587"/>
                    <a:pt x="60" y="818"/>
                  </a:cubicBezTo>
                  <a:cubicBezTo>
                    <a:pt x="82" y="915"/>
                    <a:pt x="113" y="1011"/>
                    <a:pt x="153" y="1104"/>
                  </a:cubicBezTo>
                  <a:lnTo>
                    <a:pt x="635" y="831"/>
                  </a:lnTo>
                  <a:cubicBezTo>
                    <a:pt x="435" y="587"/>
                    <a:pt x="290" y="305"/>
                    <a:pt x="213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1" name="Google Shape;637;p29"/>
            <p:cNvSpPr/>
            <p:nvPr/>
          </p:nvSpPr>
          <p:spPr>
            <a:xfrm>
              <a:off x="1882175" y="786325"/>
              <a:ext cx="76000" cy="45875"/>
            </a:xfrm>
            <a:custGeom>
              <a:avLst/>
              <a:gdLst/>
              <a:ahLst/>
              <a:cxnLst/>
              <a:rect l="l" t="t" r="r" b="b"/>
              <a:pathLst>
                <a:path w="3040" h="1835" extrusionOk="0">
                  <a:moveTo>
                    <a:pt x="3040" y="0"/>
                  </a:moveTo>
                  <a:lnTo>
                    <a:pt x="0" y="1735"/>
                  </a:lnTo>
                  <a:lnTo>
                    <a:pt x="174" y="1835"/>
                  </a:lnTo>
                  <a:lnTo>
                    <a:pt x="2866" y="305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2" name="Google Shape;638;p29"/>
            <p:cNvSpPr/>
            <p:nvPr/>
          </p:nvSpPr>
          <p:spPr>
            <a:xfrm>
              <a:off x="1882175" y="820500"/>
              <a:ext cx="76000" cy="46150"/>
            </a:xfrm>
            <a:custGeom>
              <a:avLst/>
              <a:gdLst/>
              <a:ahLst/>
              <a:cxnLst/>
              <a:rect l="l" t="t" r="r" b="b"/>
              <a:pathLst>
                <a:path w="3040" h="1846" extrusionOk="0">
                  <a:moveTo>
                    <a:pt x="2866" y="1"/>
                  </a:moveTo>
                  <a:lnTo>
                    <a:pt x="174" y="1539"/>
                  </a:lnTo>
                  <a:lnTo>
                    <a:pt x="0" y="1845"/>
                  </a:lnTo>
                  <a:lnTo>
                    <a:pt x="3040" y="99"/>
                  </a:lnTo>
                  <a:lnTo>
                    <a:pt x="28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3" name="Google Shape;639;p29"/>
            <p:cNvSpPr/>
            <p:nvPr/>
          </p:nvSpPr>
          <p:spPr>
            <a:xfrm>
              <a:off x="1886525" y="819500"/>
              <a:ext cx="67300" cy="39500"/>
            </a:xfrm>
            <a:custGeom>
              <a:avLst/>
              <a:gdLst/>
              <a:ahLst/>
              <a:cxnLst/>
              <a:rect l="l" t="t" r="r" b="b"/>
              <a:pathLst>
                <a:path w="2692" h="1580" extrusionOk="0">
                  <a:moveTo>
                    <a:pt x="2642" y="0"/>
                  </a:moveTo>
                  <a:lnTo>
                    <a:pt x="0" y="1508"/>
                  </a:lnTo>
                  <a:lnTo>
                    <a:pt x="0" y="1579"/>
                  </a:lnTo>
                  <a:lnTo>
                    <a:pt x="2692" y="4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4" name="Google Shape;640;p29"/>
            <p:cNvSpPr/>
            <p:nvPr/>
          </p:nvSpPr>
          <p:spPr>
            <a:xfrm>
              <a:off x="1952575" y="793925"/>
              <a:ext cx="1250" cy="26600"/>
            </a:xfrm>
            <a:custGeom>
              <a:avLst/>
              <a:gdLst/>
              <a:ahLst/>
              <a:cxnLst/>
              <a:rect l="l" t="t" r="r" b="b"/>
              <a:pathLst>
                <a:path w="50" h="1064" extrusionOk="0">
                  <a:moveTo>
                    <a:pt x="50" y="1"/>
                  </a:moveTo>
                  <a:lnTo>
                    <a:pt x="0" y="30"/>
                  </a:lnTo>
                  <a:lnTo>
                    <a:pt x="0" y="1023"/>
                  </a:lnTo>
                  <a:lnTo>
                    <a:pt x="50" y="1064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5" name="Google Shape;641;p29"/>
            <p:cNvSpPr/>
            <p:nvPr/>
          </p:nvSpPr>
          <p:spPr>
            <a:xfrm>
              <a:off x="1880500" y="828550"/>
              <a:ext cx="1700" cy="38100"/>
            </a:xfrm>
            <a:custGeom>
              <a:avLst/>
              <a:gdLst/>
              <a:ahLst/>
              <a:cxnLst/>
              <a:rect l="l" t="t" r="r" b="b"/>
              <a:pathLst>
                <a:path w="68" h="1524" extrusionOk="0">
                  <a:moveTo>
                    <a:pt x="1" y="1"/>
                  </a:moveTo>
                  <a:lnTo>
                    <a:pt x="1" y="1483"/>
                  </a:lnTo>
                  <a:lnTo>
                    <a:pt x="67" y="1523"/>
                  </a:lnTo>
                  <a:lnTo>
                    <a:pt x="67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6" name="Google Shape;642;p29"/>
            <p:cNvSpPr/>
            <p:nvPr/>
          </p:nvSpPr>
          <p:spPr>
            <a:xfrm>
              <a:off x="1880500" y="785150"/>
              <a:ext cx="77675" cy="44550"/>
            </a:xfrm>
            <a:custGeom>
              <a:avLst/>
              <a:gdLst/>
              <a:ahLst/>
              <a:cxnLst/>
              <a:rect l="l" t="t" r="r" b="b"/>
              <a:pathLst>
                <a:path w="3107" h="1782" extrusionOk="0">
                  <a:moveTo>
                    <a:pt x="3041" y="1"/>
                  </a:moveTo>
                  <a:lnTo>
                    <a:pt x="1" y="1737"/>
                  </a:lnTo>
                  <a:lnTo>
                    <a:pt x="67" y="1782"/>
                  </a:lnTo>
                  <a:lnTo>
                    <a:pt x="3107" y="47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7" name="Google Shape;643;p29"/>
            <p:cNvSpPr/>
            <p:nvPr/>
          </p:nvSpPr>
          <p:spPr>
            <a:xfrm>
              <a:off x="2072500" y="1000500"/>
              <a:ext cx="63350" cy="42750"/>
            </a:xfrm>
            <a:custGeom>
              <a:avLst/>
              <a:gdLst/>
              <a:ahLst/>
              <a:cxnLst/>
              <a:rect l="l" t="t" r="r" b="b"/>
              <a:pathLst>
                <a:path w="2534" h="1710" extrusionOk="0">
                  <a:moveTo>
                    <a:pt x="0" y="0"/>
                  </a:moveTo>
                  <a:lnTo>
                    <a:pt x="0" y="241"/>
                  </a:lnTo>
                  <a:lnTo>
                    <a:pt x="2533" y="1710"/>
                  </a:lnTo>
                  <a:lnTo>
                    <a:pt x="2533" y="1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8" name="Google Shape;644;p29"/>
            <p:cNvSpPr/>
            <p:nvPr/>
          </p:nvSpPr>
          <p:spPr>
            <a:xfrm>
              <a:off x="2072500" y="982375"/>
              <a:ext cx="94550" cy="54875"/>
            </a:xfrm>
            <a:custGeom>
              <a:avLst/>
              <a:gdLst/>
              <a:ahLst/>
              <a:cxnLst/>
              <a:rect l="l" t="t" r="r" b="b"/>
              <a:pathLst>
                <a:path w="3782" h="2195" extrusionOk="0">
                  <a:moveTo>
                    <a:pt x="1247" y="0"/>
                  </a:moveTo>
                  <a:lnTo>
                    <a:pt x="0" y="725"/>
                  </a:lnTo>
                  <a:lnTo>
                    <a:pt x="2533" y="2194"/>
                  </a:lnTo>
                  <a:lnTo>
                    <a:pt x="3782" y="1471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9" name="Google Shape;645;p29"/>
            <p:cNvSpPr/>
            <p:nvPr/>
          </p:nvSpPr>
          <p:spPr>
            <a:xfrm>
              <a:off x="2135825" y="1019125"/>
              <a:ext cx="31225" cy="24125"/>
            </a:xfrm>
            <a:custGeom>
              <a:avLst/>
              <a:gdLst/>
              <a:ahLst/>
              <a:cxnLst/>
              <a:rect l="l" t="t" r="r" b="b"/>
              <a:pathLst>
                <a:path w="1249" h="965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965"/>
                  </a:lnTo>
                  <a:lnTo>
                    <a:pt x="1249" y="241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0" name="Google Shape;646;p29"/>
            <p:cNvSpPr/>
            <p:nvPr/>
          </p:nvSpPr>
          <p:spPr>
            <a:xfrm>
              <a:off x="2072500" y="967975"/>
              <a:ext cx="63350" cy="56025"/>
            </a:xfrm>
            <a:custGeom>
              <a:avLst/>
              <a:gdLst/>
              <a:ahLst/>
              <a:cxnLst/>
              <a:rect l="l" t="t" r="r" b="b"/>
              <a:pathLst>
                <a:path w="2534" h="2241" extrusionOk="0">
                  <a:moveTo>
                    <a:pt x="0" y="1"/>
                  </a:moveTo>
                  <a:lnTo>
                    <a:pt x="0" y="771"/>
                  </a:lnTo>
                  <a:lnTo>
                    <a:pt x="2533" y="2241"/>
                  </a:lnTo>
                  <a:lnTo>
                    <a:pt x="2533" y="14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1" name="Google Shape;647;p29"/>
            <p:cNvSpPr/>
            <p:nvPr/>
          </p:nvSpPr>
          <p:spPr>
            <a:xfrm>
              <a:off x="2072500" y="949875"/>
              <a:ext cx="94550" cy="54850"/>
            </a:xfrm>
            <a:custGeom>
              <a:avLst/>
              <a:gdLst/>
              <a:ahLst/>
              <a:cxnLst/>
              <a:rect l="l" t="t" r="r" b="b"/>
              <a:pathLst>
                <a:path w="3782" h="2194" extrusionOk="0">
                  <a:moveTo>
                    <a:pt x="1247" y="1"/>
                  </a:moveTo>
                  <a:lnTo>
                    <a:pt x="0" y="725"/>
                  </a:lnTo>
                  <a:lnTo>
                    <a:pt x="2533" y="2193"/>
                  </a:lnTo>
                  <a:lnTo>
                    <a:pt x="3782" y="1470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2" name="Google Shape;648;p29"/>
            <p:cNvSpPr/>
            <p:nvPr/>
          </p:nvSpPr>
          <p:spPr>
            <a:xfrm>
              <a:off x="2135825" y="986600"/>
              <a:ext cx="31225" cy="37400"/>
            </a:xfrm>
            <a:custGeom>
              <a:avLst/>
              <a:gdLst/>
              <a:ahLst/>
              <a:cxnLst/>
              <a:rect l="l" t="t" r="r" b="b"/>
              <a:pathLst>
                <a:path w="1249" h="1496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1496"/>
                  </a:lnTo>
                  <a:lnTo>
                    <a:pt x="1249" y="772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3" name="Google Shape;649;p29"/>
            <p:cNvSpPr/>
            <p:nvPr/>
          </p:nvSpPr>
          <p:spPr>
            <a:xfrm>
              <a:off x="2161775" y="998500"/>
              <a:ext cx="5275" cy="26675"/>
            </a:xfrm>
            <a:custGeom>
              <a:avLst/>
              <a:gdLst/>
              <a:ahLst/>
              <a:cxnLst/>
              <a:rect l="l" t="t" r="r" b="b"/>
              <a:pathLst>
                <a:path w="211" h="1067" extrusionOk="0">
                  <a:moveTo>
                    <a:pt x="1" y="1"/>
                  </a:moveTo>
                  <a:lnTo>
                    <a:pt x="1" y="1066"/>
                  </a:lnTo>
                  <a:lnTo>
                    <a:pt x="211" y="1066"/>
                  </a:lnTo>
                  <a:lnTo>
                    <a:pt x="21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4" name="Google Shape;650;p29"/>
            <p:cNvSpPr/>
            <p:nvPr/>
          </p:nvSpPr>
          <p:spPr>
            <a:xfrm>
              <a:off x="2150550" y="1008900"/>
              <a:ext cx="11250" cy="13300"/>
            </a:xfrm>
            <a:custGeom>
              <a:avLst/>
              <a:gdLst/>
              <a:ahLst/>
              <a:cxnLst/>
              <a:rect l="l" t="t" r="r" b="b"/>
              <a:pathLst>
                <a:path w="450" h="532" extrusionOk="0">
                  <a:moveTo>
                    <a:pt x="450" y="1"/>
                  </a:moveTo>
                  <a:lnTo>
                    <a:pt x="0" y="262"/>
                  </a:lnTo>
                  <a:lnTo>
                    <a:pt x="450" y="531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5" name="Google Shape;651;p29"/>
            <p:cNvSpPr/>
            <p:nvPr/>
          </p:nvSpPr>
          <p:spPr>
            <a:xfrm>
              <a:off x="2135250" y="977825"/>
              <a:ext cx="10350" cy="16325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414" y="1"/>
                  </a:moveTo>
                  <a:lnTo>
                    <a:pt x="0" y="237"/>
                  </a:lnTo>
                  <a:lnTo>
                    <a:pt x="0" y="652"/>
                  </a:lnTo>
                  <a:lnTo>
                    <a:pt x="361" y="443"/>
                  </a:lnTo>
                  <a:lnTo>
                    <a:pt x="41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6" name="Google Shape;652;p29"/>
            <p:cNvSpPr/>
            <p:nvPr/>
          </p:nvSpPr>
          <p:spPr>
            <a:xfrm>
              <a:off x="2124700" y="977700"/>
              <a:ext cx="10575" cy="16450"/>
            </a:xfrm>
            <a:custGeom>
              <a:avLst/>
              <a:gdLst/>
              <a:ahLst/>
              <a:cxnLst/>
              <a:rect l="l" t="t" r="r" b="b"/>
              <a:pathLst>
                <a:path w="423" h="658" extrusionOk="0">
                  <a:moveTo>
                    <a:pt x="0" y="0"/>
                  </a:moveTo>
                  <a:lnTo>
                    <a:pt x="63" y="448"/>
                  </a:lnTo>
                  <a:lnTo>
                    <a:pt x="422" y="657"/>
                  </a:lnTo>
                  <a:lnTo>
                    <a:pt x="422" y="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7" name="Google Shape;653;p29"/>
            <p:cNvSpPr/>
            <p:nvPr/>
          </p:nvSpPr>
          <p:spPr>
            <a:xfrm>
              <a:off x="2124700" y="971300"/>
              <a:ext cx="20900" cy="12475"/>
            </a:xfrm>
            <a:custGeom>
              <a:avLst/>
              <a:gdLst/>
              <a:ahLst/>
              <a:cxnLst/>
              <a:rect l="l" t="t" r="r" b="b"/>
              <a:pathLst>
                <a:path w="836" h="499" extrusionOk="0">
                  <a:moveTo>
                    <a:pt x="422" y="65"/>
                  </a:moveTo>
                  <a:lnTo>
                    <a:pt x="730" y="259"/>
                  </a:lnTo>
                  <a:lnTo>
                    <a:pt x="422" y="436"/>
                  </a:lnTo>
                  <a:lnTo>
                    <a:pt x="106" y="255"/>
                  </a:lnTo>
                  <a:lnTo>
                    <a:pt x="422" y="65"/>
                  </a:lnTo>
                  <a:close/>
                  <a:moveTo>
                    <a:pt x="422" y="1"/>
                  </a:moveTo>
                  <a:lnTo>
                    <a:pt x="0" y="256"/>
                  </a:lnTo>
                  <a:lnTo>
                    <a:pt x="422" y="498"/>
                  </a:lnTo>
                  <a:lnTo>
                    <a:pt x="836" y="26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8" name="Google Shape;654;p29"/>
            <p:cNvSpPr/>
            <p:nvPr/>
          </p:nvSpPr>
          <p:spPr>
            <a:xfrm>
              <a:off x="2135250" y="972900"/>
              <a:ext cx="7750" cy="5825"/>
            </a:xfrm>
            <a:custGeom>
              <a:avLst/>
              <a:gdLst/>
              <a:ahLst/>
              <a:cxnLst/>
              <a:rect l="l" t="t" r="r" b="b"/>
              <a:pathLst>
                <a:path w="310" h="233" extrusionOk="0">
                  <a:moveTo>
                    <a:pt x="0" y="1"/>
                  </a:moveTo>
                  <a:lnTo>
                    <a:pt x="0" y="83"/>
                  </a:lnTo>
                  <a:lnTo>
                    <a:pt x="244" y="233"/>
                  </a:lnTo>
                  <a:lnTo>
                    <a:pt x="309" y="1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9" name="Google Shape;655;p29"/>
            <p:cNvSpPr/>
            <p:nvPr/>
          </p:nvSpPr>
          <p:spPr>
            <a:xfrm>
              <a:off x="2127350" y="972900"/>
              <a:ext cx="7925" cy="5675"/>
            </a:xfrm>
            <a:custGeom>
              <a:avLst/>
              <a:gdLst/>
              <a:ahLst/>
              <a:cxnLst/>
              <a:rect l="l" t="t" r="r" b="b"/>
              <a:pathLst>
                <a:path w="317" h="227" extrusionOk="0">
                  <a:moveTo>
                    <a:pt x="316" y="1"/>
                  </a:moveTo>
                  <a:lnTo>
                    <a:pt x="0" y="191"/>
                  </a:lnTo>
                  <a:lnTo>
                    <a:pt x="64" y="227"/>
                  </a:lnTo>
                  <a:lnTo>
                    <a:pt x="316" y="8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0" name="Google Shape;656;p29"/>
            <p:cNvSpPr/>
            <p:nvPr/>
          </p:nvSpPr>
          <p:spPr>
            <a:xfrm>
              <a:off x="2128925" y="974975"/>
              <a:ext cx="12425" cy="7225"/>
            </a:xfrm>
            <a:custGeom>
              <a:avLst/>
              <a:gdLst/>
              <a:ahLst/>
              <a:cxnLst/>
              <a:rect l="l" t="t" r="r" b="b"/>
              <a:pathLst>
                <a:path w="497" h="289" extrusionOk="0">
                  <a:moveTo>
                    <a:pt x="253" y="0"/>
                  </a:moveTo>
                  <a:lnTo>
                    <a:pt x="1" y="144"/>
                  </a:lnTo>
                  <a:lnTo>
                    <a:pt x="253" y="289"/>
                  </a:lnTo>
                  <a:lnTo>
                    <a:pt x="497" y="15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1" name="Google Shape;657;p29"/>
            <p:cNvSpPr/>
            <p:nvPr/>
          </p:nvSpPr>
          <p:spPr>
            <a:xfrm>
              <a:off x="2126625" y="963700"/>
              <a:ext cx="17050" cy="17025"/>
            </a:xfrm>
            <a:custGeom>
              <a:avLst/>
              <a:gdLst/>
              <a:ahLst/>
              <a:cxnLst/>
              <a:rect l="l" t="t" r="r" b="b"/>
              <a:pathLst>
                <a:path w="682" h="681" extrusionOk="0">
                  <a:moveTo>
                    <a:pt x="341" y="0"/>
                  </a:moveTo>
                  <a:cubicBezTo>
                    <a:pt x="152" y="0"/>
                    <a:pt x="0" y="153"/>
                    <a:pt x="0" y="341"/>
                  </a:cubicBezTo>
                  <a:cubicBezTo>
                    <a:pt x="0" y="528"/>
                    <a:pt x="152" y="681"/>
                    <a:pt x="341" y="681"/>
                  </a:cubicBezTo>
                  <a:cubicBezTo>
                    <a:pt x="529" y="681"/>
                    <a:pt x="682" y="528"/>
                    <a:pt x="682" y="341"/>
                  </a:cubicBezTo>
                  <a:cubicBezTo>
                    <a:pt x="682" y="153"/>
                    <a:pt x="529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2" name="Google Shape;658;p29"/>
            <p:cNvSpPr/>
            <p:nvPr/>
          </p:nvSpPr>
          <p:spPr>
            <a:xfrm>
              <a:off x="2127350" y="966600"/>
              <a:ext cx="17625" cy="14125"/>
            </a:xfrm>
            <a:custGeom>
              <a:avLst/>
              <a:gdLst/>
              <a:ahLst/>
              <a:cxnLst/>
              <a:rect l="l" t="t" r="r" b="b"/>
              <a:pathLst>
                <a:path w="705" h="565" extrusionOk="0">
                  <a:moveTo>
                    <a:pt x="569" y="0"/>
                  </a:moveTo>
                  <a:cubicBezTo>
                    <a:pt x="637" y="156"/>
                    <a:pt x="582" y="335"/>
                    <a:pt x="439" y="425"/>
                  </a:cubicBezTo>
                  <a:cubicBezTo>
                    <a:pt x="383" y="462"/>
                    <a:pt x="320" y="479"/>
                    <a:pt x="257" y="479"/>
                  </a:cubicBezTo>
                  <a:cubicBezTo>
                    <a:pt x="161" y="479"/>
                    <a:pt x="67" y="439"/>
                    <a:pt x="0" y="362"/>
                  </a:cubicBezTo>
                  <a:lnTo>
                    <a:pt x="0" y="362"/>
                  </a:lnTo>
                  <a:cubicBezTo>
                    <a:pt x="57" y="490"/>
                    <a:pt x="183" y="564"/>
                    <a:pt x="313" y="564"/>
                  </a:cubicBezTo>
                  <a:cubicBezTo>
                    <a:pt x="375" y="564"/>
                    <a:pt x="438" y="547"/>
                    <a:pt x="495" y="511"/>
                  </a:cubicBezTo>
                  <a:cubicBezTo>
                    <a:pt x="670" y="399"/>
                    <a:pt x="705" y="159"/>
                    <a:pt x="56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3" name="Google Shape;659;p29"/>
            <p:cNvSpPr/>
            <p:nvPr/>
          </p:nvSpPr>
          <p:spPr>
            <a:xfrm>
              <a:off x="2137150" y="967850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1"/>
                    <a:pt x="7" y="33"/>
                  </a:cubicBezTo>
                  <a:cubicBezTo>
                    <a:pt x="11" y="18"/>
                    <a:pt x="24" y="8"/>
                    <a:pt x="39" y="8"/>
                  </a:cubicBezTo>
                  <a:cubicBezTo>
                    <a:pt x="40" y="8"/>
                    <a:pt x="41" y="8"/>
                    <a:pt x="42" y="8"/>
                  </a:cubicBezTo>
                  <a:cubicBezTo>
                    <a:pt x="43" y="8"/>
                    <a:pt x="44" y="8"/>
                    <a:pt x="44" y="8"/>
                  </a:cubicBezTo>
                  <a:cubicBezTo>
                    <a:pt x="58" y="8"/>
                    <a:pt x="71" y="18"/>
                    <a:pt x="76" y="33"/>
                  </a:cubicBezTo>
                  <a:cubicBezTo>
                    <a:pt x="82" y="11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4" name="Google Shape;660;p29"/>
            <p:cNvSpPr/>
            <p:nvPr/>
          </p:nvSpPr>
          <p:spPr>
            <a:xfrm>
              <a:off x="2135425" y="97020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0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5" name="Google Shape;661;p29"/>
            <p:cNvSpPr/>
            <p:nvPr/>
          </p:nvSpPr>
          <p:spPr>
            <a:xfrm>
              <a:off x="2134325" y="966775"/>
              <a:ext cx="1950" cy="1075"/>
            </a:xfrm>
            <a:custGeom>
              <a:avLst/>
              <a:gdLst/>
              <a:ahLst/>
              <a:cxnLst/>
              <a:rect l="l" t="t" r="r" b="b"/>
              <a:pathLst>
                <a:path w="78" h="43" extrusionOk="0">
                  <a:moveTo>
                    <a:pt x="42" y="1"/>
                  </a:moveTo>
                  <a:cubicBezTo>
                    <a:pt x="21" y="1"/>
                    <a:pt x="0" y="16"/>
                    <a:pt x="5" y="43"/>
                  </a:cubicBezTo>
                  <a:cubicBezTo>
                    <a:pt x="10" y="28"/>
                    <a:pt x="24" y="18"/>
                    <a:pt x="40" y="18"/>
                  </a:cubicBezTo>
                  <a:cubicBezTo>
                    <a:pt x="56" y="18"/>
                    <a:pt x="71" y="28"/>
                    <a:pt x="75" y="43"/>
                  </a:cubicBezTo>
                  <a:cubicBezTo>
                    <a:pt x="76" y="40"/>
                    <a:pt x="78" y="36"/>
                    <a:pt x="78" y="31"/>
                  </a:cubicBezTo>
                  <a:cubicBezTo>
                    <a:pt x="74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6" name="Google Shape;662;p29"/>
            <p:cNvSpPr/>
            <p:nvPr/>
          </p:nvSpPr>
          <p:spPr>
            <a:xfrm>
              <a:off x="2131800" y="967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7"/>
                  </a:cubicBezTo>
                  <a:cubicBezTo>
                    <a:pt x="0" y="42"/>
                    <a:pt x="2" y="45"/>
                    <a:pt x="3" y="49"/>
                  </a:cubicBezTo>
                  <a:cubicBezTo>
                    <a:pt x="8" y="35"/>
                    <a:pt x="22" y="24"/>
                    <a:pt x="38" y="24"/>
                  </a:cubicBezTo>
                  <a:cubicBezTo>
                    <a:pt x="53" y="24"/>
                    <a:pt x="67" y="35"/>
                    <a:pt x="73" y="49"/>
                  </a:cubicBezTo>
                  <a:cubicBezTo>
                    <a:pt x="74" y="45"/>
                    <a:pt x="74" y="42"/>
                    <a:pt x="74" y="37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7" name="Google Shape;663;p29"/>
            <p:cNvSpPr/>
            <p:nvPr/>
          </p:nvSpPr>
          <p:spPr>
            <a:xfrm>
              <a:off x="2132275" y="965475"/>
              <a:ext cx="1025" cy="675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1" y="0"/>
                  </a:moveTo>
                  <a:cubicBezTo>
                    <a:pt x="10" y="0"/>
                    <a:pt x="0" y="7"/>
                    <a:pt x="0" y="21"/>
                  </a:cubicBezTo>
                  <a:cubicBezTo>
                    <a:pt x="0" y="22"/>
                    <a:pt x="0" y="25"/>
                    <a:pt x="2" y="27"/>
                  </a:cubicBezTo>
                  <a:cubicBezTo>
                    <a:pt x="5" y="19"/>
                    <a:pt x="12" y="14"/>
                    <a:pt x="21" y="14"/>
                  </a:cubicBezTo>
                  <a:cubicBezTo>
                    <a:pt x="29" y="14"/>
                    <a:pt x="37" y="19"/>
                    <a:pt x="39" y="27"/>
                  </a:cubicBezTo>
                  <a:cubicBezTo>
                    <a:pt x="41" y="25"/>
                    <a:pt x="41" y="22"/>
                    <a:pt x="41" y="21"/>
                  </a:cubicBezTo>
                  <a:cubicBezTo>
                    <a:pt x="41" y="7"/>
                    <a:pt x="31" y="0"/>
                    <a:pt x="2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8" name="Google Shape;664;p29"/>
            <p:cNvSpPr/>
            <p:nvPr/>
          </p:nvSpPr>
          <p:spPr>
            <a:xfrm>
              <a:off x="2139775" y="966900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21" y="1"/>
                  </a:moveTo>
                  <a:cubicBezTo>
                    <a:pt x="11" y="1"/>
                    <a:pt x="1" y="7"/>
                    <a:pt x="1" y="20"/>
                  </a:cubicBezTo>
                  <a:cubicBezTo>
                    <a:pt x="1" y="23"/>
                    <a:pt x="1" y="25"/>
                    <a:pt x="2" y="28"/>
                  </a:cubicBezTo>
                  <a:cubicBezTo>
                    <a:pt x="5" y="19"/>
                    <a:pt x="12" y="13"/>
                    <a:pt x="21" y="13"/>
                  </a:cubicBezTo>
                  <a:cubicBezTo>
                    <a:pt x="30" y="13"/>
                    <a:pt x="37" y="19"/>
                    <a:pt x="40" y="28"/>
                  </a:cubicBezTo>
                  <a:cubicBezTo>
                    <a:pt x="41" y="25"/>
                    <a:pt x="41" y="23"/>
                    <a:pt x="41" y="20"/>
                  </a:cubicBezTo>
                  <a:cubicBezTo>
                    <a:pt x="41" y="7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9" name="Google Shape;665;p29"/>
            <p:cNvSpPr/>
            <p:nvPr/>
          </p:nvSpPr>
          <p:spPr>
            <a:xfrm>
              <a:off x="2128750" y="970425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6" y="35"/>
                    <a:pt x="21" y="24"/>
                    <a:pt x="37" y="24"/>
                  </a:cubicBezTo>
                  <a:cubicBezTo>
                    <a:pt x="53" y="24"/>
                    <a:pt x="67" y="35"/>
                    <a:pt x="72" y="49"/>
                  </a:cubicBezTo>
                  <a:cubicBezTo>
                    <a:pt x="73" y="46"/>
                    <a:pt x="73" y="42"/>
                    <a:pt x="75" y="37"/>
                  </a:cubicBezTo>
                  <a:cubicBezTo>
                    <a:pt x="75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0" name="Google Shape;666;p29"/>
            <p:cNvSpPr/>
            <p:nvPr/>
          </p:nvSpPr>
          <p:spPr>
            <a:xfrm>
              <a:off x="21312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4" y="25"/>
                    <a:pt x="67" y="35"/>
                    <a:pt x="73" y="49"/>
                  </a:cubicBezTo>
                  <a:cubicBezTo>
                    <a:pt x="74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1" name="Google Shape;667;p29"/>
            <p:cNvSpPr/>
            <p:nvPr/>
          </p:nvSpPr>
          <p:spPr>
            <a:xfrm>
              <a:off x="2132850" y="9708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8" y="34"/>
                    <a:pt x="21" y="24"/>
                    <a:pt x="37" y="24"/>
                  </a:cubicBezTo>
                  <a:cubicBezTo>
                    <a:pt x="53" y="24"/>
                    <a:pt x="67" y="34"/>
                    <a:pt x="72" y="49"/>
                  </a:cubicBezTo>
                  <a:cubicBezTo>
                    <a:pt x="73" y="46"/>
                    <a:pt x="74" y="42"/>
                    <a:pt x="74" y="37"/>
                  </a:cubicBezTo>
                  <a:cubicBezTo>
                    <a:pt x="74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2" name="Google Shape;668;p29"/>
            <p:cNvSpPr/>
            <p:nvPr/>
          </p:nvSpPr>
          <p:spPr>
            <a:xfrm>
              <a:off x="2139075" y="9700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1"/>
                  </a:moveTo>
                  <a:cubicBezTo>
                    <a:pt x="19" y="1"/>
                    <a:pt x="1" y="13"/>
                    <a:pt x="1" y="38"/>
                  </a:cubicBezTo>
                  <a:cubicBezTo>
                    <a:pt x="1" y="41"/>
                    <a:pt x="2" y="45"/>
                    <a:pt x="4" y="50"/>
                  </a:cubicBezTo>
                  <a:cubicBezTo>
                    <a:pt x="8" y="35"/>
                    <a:pt x="23" y="25"/>
                    <a:pt x="39" y="25"/>
                  </a:cubicBezTo>
                  <a:cubicBezTo>
                    <a:pt x="55" y="25"/>
                    <a:pt x="68" y="35"/>
                    <a:pt x="73" y="50"/>
                  </a:cubicBezTo>
                  <a:cubicBezTo>
                    <a:pt x="75" y="45"/>
                    <a:pt x="75" y="41"/>
                    <a:pt x="75" y="38"/>
                  </a:cubicBezTo>
                  <a:cubicBezTo>
                    <a:pt x="75" y="13"/>
                    <a:pt x="56" y="1"/>
                    <a:pt x="3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3" name="Google Shape;669;p29"/>
            <p:cNvSpPr/>
            <p:nvPr/>
          </p:nvSpPr>
          <p:spPr>
            <a:xfrm>
              <a:off x="21366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4" name="Google Shape;670;p29"/>
            <p:cNvSpPr/>
            <p:nvPr/>
          </p:nvSpPr>
          <p:spPr>
            <a:xfrm>
              <a:off x="2133350" y="974875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2"/>
                    <a:pt x="7" y="33"/>
                  </a:cubicBezTo>
                  <a:cubicBezTo>
                    <a:pt x="12" y="19"/>
                    <a:pt x="25" y="9"/>
                    <a:pt x="41" y="9"/>
                  </a:cubicBezTo>
                  <a:cubicBezTo>
                    <a:pt x="57" y="9"/>
                    <a:pt x="72" y="19"/>
                    <a:pt x="76" y="33"/>
                  </a:cubicBezTo>
                  <a:cubicBezTo>
                    <a:pt x="83" y="12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5" name="Google Shape;671;p29"/>
            <p:cNvSpPr/>
            <p:nvPr/>
          </p:nvSpPr>
          <p:spPr>
            <a:xfrm>
              <a:off x="2128350" y="9736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2"/>
                    <a:pt x="1" y="37"/>
                  </a:cubicBezTo>
                  <a:cubicBezTo>
                    <a:pt x="1" y="40"/>
                    <a:pt x="1" y="44"/>
                    <a:pt x="2" y="49"/>
                  </a:cubicBezTo>
                  <a:cubicBezTo>
                    <a:pt x="8" y="33"/>
                    <a:pt x="21" y="24"/>
                    <a:pt x="37" y="24"/>
                  </a:cubicBezTo>
                  <a:cubicBezTo>
                    <a:pt x="53" y="24"/>
                    <a:pt x="67" y="33"/>
                    <a:pt x="72" y="49"/>
                  </a:cubicBezTo>
                  <a:cubicBezTo>
                    <a:pt x="73" y="44"/>
                    <a:pt x="75" y="40"/>
                    <a:pt x="75" y="37"/>
                  </a:cubicBezTo>
                  <a:cubicBezTo>
                    <a:pt x="75" y="12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6" name="Google Shape;672;p29"/>
            <p:cNvSpPr/>
            <p:nvPr/>
          </p:nvSpPr>
          <p:spPr>
            <a:xfrm>
              <a:off x="2129325" y="968250"/>
              <a:ext cx="1300" cy="850"/>
            </a:xfrm>
            <a:custGeom>
              <a:avLst/>
              <a:gdLst/>
              <a:ahLst/>
              <a:cxnLst/>
              <a:rect l="l" t="t" r="r" b="b"/>
              <a:pathLst>
                <a:path w="52" h="34" extrusionOk="0">
                  <a:moveTo>
                    <a:pt x="26" y="0"/>
                  </a:moveTo>
                  <a:cubicBezTo>
                    <a:pt x="14" y="0"/>
                    <a:pt x="1" y="8"/>
                    <a:pt x="1" y="24"/>
                  </a:cubicBezTo>
                  <a:cubicBezTo>
                    <a:pt x="1" y="27"/>
                    <a:pt x="1" y="30"/>
                    <a:pt x="2" y="33"/>
                  </a:cubicBezTo>
                  <a:cubicBezTo>
                    <a:pt x="5" y="23"/>
                    <a:pt x="15" y="17"/>
                    <a:pt x="26" y="17"/>
                  </a:cubicBezTo>
                  <a:cubicBezTo>
                    <a:pt x="37" y="17"/>
                    <a:pt x="46" y="23"/>
                    <a:pt x="50" y="33"/>
                  </a:cubicBezTo>
                  <a:cubicBezTo>
                    <a:pt x="50" y="30"/>
                    <a:pt x="50" y="27"/>
                    <a:pt x="52" y="24"/>
                  </a:cubicBezTo>
                  <a:cubicBezTo>
                    <a:pt x="52" y="8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7" name="Google Shape;673;p29"/>
            <p:cNvSpPr/>
            <p:nvPr/>
          </p:nvSpPr>
          <p:spPr>
            <a:xfrm>
              <a:off x="2136325" y="964950"/>
              <a:ext cx="1300" cy="875"/>
            </a:xfrm>
            <a:custGeom>
              <a:avLst/>
              <a:gdLst/>
              <a:ahLst/>
              <a:cxnLst/>
              <a:rect l="l" t="t" r="r" b="b"/>
              <a:pathLst>
                <a:path w="52" h="35" extrusionOk="0">
                  <a:moveTo>
                    <a:pt x="26" y="1"/>
                  </a:moveTo>
                  <a:cubicBezTo>
                    <a:pt x="13" y="1"/>
                    <a:pt x="1" y="9"/>
                    <a:pt x="1" y="26"/>
                  </a:cubicBezTo>
                  <a:cubicBezTo>
                    <a:pt x="1" y="29"/>
                    <a:pt x="1" y="32"/>
                    <a:pt x="2" y="35"/>
                  </a:cubicBezTo>
                  <a:cubicBezTo>
                    <a:pt x="5" y="24"/>
                    <a:pt x="15" y="17"/>
                    <a:pt x="25" y="17"/>
                  </a:cubicBezTo>
                  <a:cubicBezTo>
                    <a:pt x="37" y="17"/>
                    <a:pt x="46" y="24"/>
                    <a:pt x="50" y="35"/>
                  </a:cubicBezTo>
                  <a:cubicBezTo>
                    <a:pt x="50" y="32"/>
                    <a:pt x="51" y="29"/>
                    <a:pt x="51" y="26"/>
                  </a:cubicBezTo>
                  <a:cubicBezTo>
                    <a:pt x="51" y="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sp>
        <p:nvSpPr>
          <p:cNvPr id="648" name="Title 2">
            <a:extLst>
              <a:ext uri="{FF2B5EF4-FFF2-40B4-BE49-F238E27FC236}">
                <a16:creationId xmlns:a16="http://schemas.microsoft.com/office/drawing/2014/main" id="{BF261D5A-2A2A-434E-AF48-8C72D224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890" y="1342588"/>
            <a:ext cx="4057835" cy="58513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alibri body"/>
              </a:rPr>
              <a:t>Remember!</a:t>
            </a:r>
          </a:p>
        </p:txBody>
      </p:sp>
      <p:pic>
        <p:nvPicPr>
          <p:cNvPr id="649" name="Picture 648" descr="Text&#10;&#10;Description automatically generated">
            <a:extLst>
              <a:ext uri="{FF2B5EF4-FFF2-40B4-BE49-F238E27FC236}">
                <a16:creationId xmlns:a16="http://schemas.microsoft.com/office/drawing/2014/main" id="{F3A17182-C655-DE4B-966A-65AB6F718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3"/>
          <a:stretch/>
        </p:blipFill>
        <p:spPr>
          <a:xfrm>
            <a:off x="3153406" y="2598821"/>
            <a:ext cx="5892800" cy="1892484"/>
          </a:xfrm>
          <a:prstGeom prst="rect">
            <a:avLst/>
          </a:prstGeom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326" name="TextBox 32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6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16" y="2087539"/>
            <a:ext cx="7949873" cy="3578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4776158" y="218031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2651888" y="3359082"/>
            <a:ext cx="1826806" cy="3234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3099758" y="3825612"/>
            <a:ext cx="943507" cy="3482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2558582" y="4659146"/>
            <a:ext cx="1621532" cy="2948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4112071" y="513758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Choose the correct form of the verb in each sentence.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61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317" y="1957619"/>
            <a:ext cx="6025334" cy="471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13333" y="1064365"/>
            <a:ext cx="9465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E26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</a:t>
            </a:r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text and put the verbs in brackets in the present simple or present continuous.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6090" y="2678269"/>
            <a:ext cx="1012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does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1186" y="3719848"/>
            <a:ext cx="1689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isn‘t doing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0261" y="4043758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is watching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83839" y="4747684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</a:t>
            </a:r>
            <a:r>
              <a:rPr lang="en-US" sz="2200" dirty="0" smtClean="0">
                <a:solidFill>
                  <a:srgbClr val="FF0000"/>
                </a:solidFill>
              </a:rPr>
              <a:t>re doing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9009" y="5074399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is tidying up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82455" y="5429086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</a:rPr>
              <a:t>is trying</a:t>
            </a:r>
            <a:endParaRPr lang="en-US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912375" y="1056469"/>
            <a:ext cx="5301056" cy="790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74850"/>
            <a:ext cx="5301056" cy="8520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</a:t>
            </a:r>
            <a:r>
              <a:rPr lang="en-US" sz="2000" dirty="0" smtClean="0">
                <a:solidFill>
                  <a:srgbClr val="006673"/>
                </a:solidFill>
              </a:rPr>
              <a:t>with </a:t>
            </a:r>
            <a:r>
              <a:rPr lang="en-US" sz="2000" dirty="0">
                <a:solidFill>
                  <a:srgbClr val="006673"/>
                </a:solidFill>
              </a:rPr>
              <a:t>their </a:t>
            </a:r>
            <a:r>
              <a:rPr lang="en-US" sz="2000" dirty="0" smtClean="0">
                <a:solidFill>
                  <a:srgbClr val="006673"/>
                </a:solidFill>
              </a:rPr>
              <a:t>meanings.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2375" y="4039176"/>
            <a:ext cx="5301056" cy="733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</a:t>
            </a:r>
            <a:r>
              <a:rPr lang="en-US" sz="2000" dirty="0" smtClean="0">
                <a:solidFill>
                  <a:srgbClr val="006673"/>
                </a:solidFill>
              </a:rPr>
              <a:t>Choose the correct forms.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</a:t>
            </a:r>
            <a:r>
              <a:rPr lang="en-US" sz="2000" dirty="0" smtClean="0">
                <a:solidFill>
                  <a:srgbClr val="006673"/>
                </a:solidFill>
              </a:rPr>
              <a:t>Read and complete the text.</a:t>
            </a:r>
            <a:endParaRPr lang="en-US" sz="2000" dirty="0">
              <a:solidFill>
                <a:srgbClr val="006673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68710"/>
            <a:ext cx="5301054" cy="7004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</a:t>
            </a:r>
            <a:r>
              <a:rPr lang="en-US" sz="2000" dirty="0">
                <a:solidFill>
                  <a:srgbClr val="006673"/>
                </a:solidFill>
              </a:rPr>
              <a:t>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12378" y="2052167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</a:t>
            </a:r>
            <a:r>
              <a:rPr lang="en-US" sz="2000" dirty="0" smtClean="0">
                <a:solidFill>
                  <a:srgbClr val="006673"/>
                </a:solidFill>
              </a:rPr>
              <a:t>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87439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9DB36F3-624E-43C7-BE06-0F230BF4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847" y="1282854"/>
            <a:ext cx="9046896" cy="56297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GAME: 20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90" y="1845825"/>
            <a:ext cx="10250246" cy="43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8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06440" y="242085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010653" y="2524837"/>
            <a:ext cx="10202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pronounce the consonant blends </a:t>
            </a:r>
            <a:r>
              <a:rPr lang="en-US" sz="2800" dirty="0" smtClean="0"/>
              <a:t>/</a:t>
            </a:r>
            <a:r>
              <a:rPr lang="en-US" sz="2800" dirty="0" err="1"/>
              <a:t>b</a:t>
            </a:r>
            <a:r>
              <a:rPr lang="en-US" sz="2800" dirty="0" err="1" smtClean="0"/>
              <a:t>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and </a:t>
            </a:r>
            <a:r>
              <a:rPr lang="en-US" sz="2800" dirty="0" smtClean="0"/>
              <a:t>/</a:t>
            </a:r>
            <a:r>
              <a:rPr lang="en-US" sz="2800" dirty="0" err="1"/>
              <a:t>t</a:t>
            </a:r>
            <a:r>
              <a:rPr lang="en-US" sz="2800" dirty="0" err="1" smtClean="0"/>
              <a:t>r</a:t>
            </a:r>
            <a:r>
              <a:rPr lang="en-US" sz="2800" dirty="0"/>
              <a:t>/ correctly </a:t>
            </a:r>
            <a:r>
              <a:rPr lang="en-US" sz="2800" dirty="0" smtClean="0"/>
              <a:t>in </a:t>
            </a:r>
            <a:r>
              <a:rPr lang="en-US" sz="2800" dirty="0"/>
              <a:t>words and in sentences;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understand and use some lexical items about family life;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distinguish and use present simple and present continuous.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1001474"/>
            <a:ext cx="5347099" cy="659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5" y="2961456"/>
            <a:ext cx="5301056" cy="845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</a:t>
            </a:r>
            <a:r>
              <a:rPr lang="en-US" sz="2000" dirty="0" smtClean="0">
                <a:solidFill>
                  <a:srgbClr val="006673"/>
                </a:solidFill>
              </a:rPr>
              <a:t>with </a:t>
            </a:r>
            <a:r>
              <a:rPr lang="en-US" sz="2000" dirty="0">
                <a:solidFill>
                  <a:srgbClr val="006673"/>
                </a:solidFill>
              </a:rPr>
              <a:t>their </a:t>
            </a:r>
            <a:r>
              <a:rPr lang="en-US" sz="2000" dirty="0" smtClean="0">
                <a:solidFill>
                  <a:srgbClr val="006673"/>
                </a:solidFill>
              </a:rPr>
              <a:t>meanings.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6969" y="4088416"/>
            <a:ext cx="5301056" cy="771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</a:t>
            </a:r>
            <a:r>
              <a:rPr lang="en-US" sz="2000" dirty="0" smtClean="0">
                <a:solidFill>
                  <a:srgbClr val="006673"/>
                </a:solidFill>
              </a:rPr>
              <a:t>Choose the correct forms.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</a:t>
            </a:r>
            <a:r>
              <a:rPr lang="en-US" sz="2000" dirty="0" smtClean="0">
                <a:solidFill>
                  <a:srgbClr val="006673"/>
                </a:solidFill>
              </a:rPr>
              <a:t>Read and complete the text.</a:t>
            </a:r>
            <a:endParaRPr lang="en-US" sz="2000" dirty="0">
              <a:solidFill>
                <a:srgbClr val="006673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2998443" y="6021713"/>
            <a:ext cx="2182158" cy="662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CONSOLIDATION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>
            <a:off x="3044760" y="5333807"/>
            <a:ext cx="865657" cy="70643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26957"/>
            <a:ext cx="5301054" cy="67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</a:t>
            </a:r>
            <a:r>
              <a:rPr lang="en-US" sz="2000" dirty="0">
                <a:solidFill>
                  <a:srgbClr val="006673"/>
                </a:solidFill>
              </a:rPr>
              <a:t>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912377" y="5953385"/>
            <a:ext cx="5301054" cy="6672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Homework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889354" y="1874684"/>
            <a:ext cx="5301054" cy="880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</a:t>
            </a:r>
            <a:r>
              <a:rPr lang="en-US" sz="2000" dirty="0" smtClean="0">
                <a:solidFill>
                  <a:srgbClr val="006673"/>
                </a:solidFill>
              </a:rPr>
              <a:t>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825" y="1843091"/>
            <a:ext cx="11185864" cy="2792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What have you learnt today?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vi-VN" sz="2800" dirty="0"/>
              <a:t>- consonant blends </a:t>
            </a:r>
            <a:r>
              <a:rPr lang="en-US" sz="2800" dirty="0"/>
              <a:t>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and /</a:t>
            </a:r>
            <a:r>
              <a:rPr lang="en-US" sz="2800" dirty="0" err="1"/>
              <a:t>tr</a:t>
            </a:r>
            <a:r>
              <a:rPr lang="en-US" sz="2800" dirty="0"/>
              <a:t>/</a:t>
            </a:r>
          </a:p>
          <a:p>
            <a:pPr>
              <a:lnSpc>
                <a:spcPct val="150000"/>
              </a:lnSpc>
            </a:pPr>
            <a:r>
              <a:rPr lang="vi-VN" sz="2800" dirty="0"/>
              <a:t>- some lexical items about household chores;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- present simple vs. present </a:t>
            </a:r>
            <a:r>
              <a:rPr lang="vi-VN" sz="2800" dirty="0" smtClean="0"/>
              <a:t>continuous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0466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23803" y="2053483"/>
            <a:ext cx="85840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 smtClean="0"/>
              <a:t>- Do </a:t>
            </a:r>
            <a:r>
              <a:rPr lang="en-US" sz="3200" dirty="0"/>
              <a:t>exercises in the workbook.</a:t>
            </a:r>
          </a:p>
          <a:p>
            <a:pPr lvl="0"/>
            <a:r>
              <a:rPr lang="en-US" sz="3200" dirty="0" smtClean="0"/>
              <a:t>- Prepare </a:t>
            </a:r>
            <a:r>
              <a:rPr lang="en-US" sz="3200" dirty="0"/>
              <a:t>for Lesson 3 - Unit 1.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4510" y="107780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grpSp>
        <p:nvGrpSpPr>
          <p:cNvPr id="9" name="Google Shape;2055;p36">
            <a:extLst>
              <a:ext uri="{FF2B5EF4-FFF2-40B4-BE49-F238E27FC236}">
                <a16:creationId xmlns:a16="http://schemas.microsoft.com/office/drawing/2014/main" id="{2123071A-4F72-E346-892B-39737F175D67}"/>
              </a:ext>
            </a:extLst>
          </p:cNvPr>
          <p:cNvGrpSpPr/>
          <p:nvPr/>
        </p:nvGrpSpPr>
        <p:grpSpPr>
          <a:xfrm>
            <a:off x="7228076" y="2854781"/>
            <a:ext cx="4104659" cy="3492886"/>
            <a:chOff x="1721200" y="1791550"/>
            <a:chExt cx="329750" cy="242075"/>
          </a:xfrm>
        </p:grpSpPr>
        <p:sp>
          <p:nvSpPr>
            <p:cNvPr id="10" name="Google Shape;2056;p36">
              <a:extLst>
                <a:ext uri="{FF2B5EF4-FFF2-40B4-BE49-F238E27FC236}">
                  <a16:creationId xmlns:a16="http://schemas.microsoft.com/office/drawing/2014/main" id="{C3126CD2-0E50-C247-AFEF-0949E69CF6FA}"/>
                </a:ext>
              </a:extLst>
            </p:cNvPr>
            <p:cNvSpPr/>
            <p:nvPr/>
          </p:nvSpPr>
          <p:spPr>
            <a:xfrm>
              <a:off x="1886600" y="1931150"/>
              <a:ext cx="164350" cy="102475"/>
            </a:xfrm>
            <a:custGeom>
              <a:avLst/>
              <a:gdLst/>
              <a:ahLst/>
              <a:cxnLst/>
              <a:rect l="l" t="t" r="r" b="b"/>
              <a:pathLst>
                <a:path w="6574" h="4099" extrusionOk="0">
                  <a:moveTo>
                    <a:pt x="6573" y="0"/>
                  </a:moveTo>
                  <a:lnTo>
                    <a:pt x="2" y="3818"/>
                  </a:lnTo>
                  <a:lnTo>
                    <a:pt x="0" y="4098"/>
                  </a:lnTo>
                  <a:lnTo>
                    <a:pt x="6572" y="279"/>
                  </a:lnTo>
                  <a:lnTo>
                    <a:pt x="6573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057;p36">
              <a:extLst>
                <a:ext uri="{FF2B5EF4-FFF2-40B4-BE49-F238E27FC236}">
                  <a16:creationId xmlns:a16="http://schemas.microsoft.com/office/drawing/2014/main" id="{5A4CF399-3891-E94E-BAF6-8019D1F98ADA}"/>
                </a:ext>
              </a:extLst>
            </p:cNvPr>
            <p:cNvSpPr/>
            <p:nvPr/>
          </p:nvSpPr>
          <p:spPr>
            <a:xfrm>
              <a:off x="1721200" y="1931150"/>
              <a:ext cx="165450" cy="102475"/>
            </a:xfrm>
            <a:custGeom>
              <a:avLst/>
              <a:gdLst/>
              <a:ahLst/>
              <a:cxnLst/>
              <a:rect l="l" t="t" r="r" b="b"/>
              <a:pathLst>
                <a:path w="6618" h="4099" extrusionOk="0">
                  <a:moveTo>
                    <a:pt x="2" y="0"/>
                  </a:moveTo>
                  <a:lnTo>
                    <a:pt x="1" y="279"/>
                  </a:lnTo>
                  <a:lnTo>
                    <a:pt x="6616" y="4098"/>
                  </a:lnTo>
                  <a:lnTo>
                    <a:pt x="6618" y="381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058;p36">
              <a:extLst>
                <a:ext uri="{FF2B5EF4-FFF2-40B4-BE49-F238E27FC236}">
                  <a16:creationId xmlns:a16="http://schemas.microsoft.com/office/drawing/2014/main" id="{EE4F0B79-3B96-AB40-BD56-A80FB85768FF}"/>
                </a:ext>
              </a:extLst>
            </p:cNvPr>
            <p:cNvSpPr/>
            <p:nvPr/>
          </p:nvSpPr>
          <p:spPr>
            <a:xfrm>
              <a:off x="1721250" y="1835650"/>
              <a:ext cx="329700" cy="190975"/>
            </a:xfrm>
            <a:custGeom>
              <a:avLst/>
              <a:gdLst/>
              <a:ahLst/>
              <a:cxnLst/>
              <a:rect l="l" t="t" r="r" b="b"/>
              <a:pathLst>
                <a:path w="13188" h="7639" extrusionOk="0">
                  <a:moveTo>
                    <a:pt x="6572" y="1"/>
                  </a:moveTo>
                  <a:lnTo>
                    <a:pt x="0" y="3820"/>
                  </a:lnTo>
                  <a:lnTo>
                    <a:pt x="6616" y="7638"/>
                  </a:lnTo>
                  <a:lnTo>
                    <a:pt x="13187" y="3820"/>
                  </a:lnTo>
                  <a:lnTo>
                    <a:pt x="65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059;p36">
              <a:extLst>
                <a:ext uri="{FF2B5EF4-FFF2-40B4-BE49-F238E27FC236}">
                  <a16:creationId xmlns:a16="http://schemas.microsoft.com/office/drawing/2014/main" id="{E97B799E-3B21-7D4F-A8BD-A7930128112B}"/>
                </a:ext>
              </a:extLst>
            </p:cNvPr>
            <p:cNvSpPr/>
            <p:nvPr/>
          </p:nvSpPr>
          <p:spPr>
            <a:xfrm>
              <a:off x="1800175" y="187210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060;p36">
              <a:extLst>
                <a:ext uri="{FF2B5EF4-FFF2-40B4-BE49-F238E27FC236}">
                  <a16:creationId xmlns:a16="http://schemas.microsoft.com/office/drawing/2014/main" id="{4E44A4CC-8C38-1341-8312-D3052FAF509D}"/>
                </a:ext>
              </a:extLst>
            </p:cNvPr>
            <p:cNvSpPr/>
            <p:nvPr/>
          </p:nvSpPr>
          <p:spPr>
            <a:xfrm>
              <a:off x="1884200" y="1920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2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061;p36">
              <a:extLst>
                <a:ext uri="{FF2B5EF4-FFF2-40B4-BE49-F238E27FC236}">
                  <a16:creationId xmlns:a16="http://schemas.microsoft.com/office/drawing/2014/main" id="{F5BE8425-BCF5-7841-8ED5-68A124FE6594}"/>
                </a:ext>
              </a:extLst>
            </p:cNvPr>
            <p:cNvSpPr/>
            <p:nvPr/>
          </p:nvSpPr>
          <p:spPr>
            <a:xfrm>
              <a:off x="1800125" y="191480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062;p36">
              <a:extLst>
                <a:ext uri="{FF2B5EF4-FFF2-40B4-BE49-F238E27FC236}">
                  <a16:creationId xmlns:a16="http://schemas.microsoft.com/office/drawing/2014/main" id="{E0E3768E-F9D4-6349-B0A2-8585B03E0266}"/>
                </a:ext>
              </a:extLst>
            </p:cNvPr>
            <p:cNvSpPr/>
            <p:nvPr/>
          </p:nvSpPr>
          <p:spPr>
            <a:xfrm>
              <a:off x="1800175" y="18705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9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063;p36">
              <a:extLst>
                <a:ext uri="{FF2B5EF4-FFF2-40B4-BE49-F238E27FC236}">
                  <a16:creationId xmlns:a16="http://schemas.microsoft.com/office/drawing/2014/main" id="{F3A8A59D-8D47-D74B-924E-F47A767A1B10}"/>
                </a:ext>
              </a:extLst>
            </p:cNvPr>
            <p:cNvSpPr/>
            <p:nvPr/>
          </p:nvSpPr>
          <p:spPr>
            <a:xfrm>
              <a:off x="1884200" y="1919125"/>
              <a:ext cx="73550" cy="43975"/>
            </a:xfrm>
            <a:custGeom>
              <a:avLst/>
              <a:gdLst/>
              <a:ahLst/>
              <a:cxnLst/>
              <a:rect l="l" t="t" r="r" b="b"/>
              <a:pathLst>
                <a:path w="2942" h="1759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64;p36">
              <a:extLst>
                <a:ext uri="{FF2B5EF4-FFF2-40B4-BE49-F238E27FC236}">
                  <a16:creationId xmlns:a16="http://schemas.microsoft.com/office/drawing/2014/main" id="{F66E3C85-6CF5-794B-BFF5-DEE48A05DA22}"/>
                </a:ext>
              </a:extLst>
            </p:cNvPr>
            <p:cNvSpPr/>
            <p:nvPr/>
          </p:nvSpPr>
          <p:spPr>
            <a:xfrm>
              <a:off x="1800175" y="1913275"/>
              <a:ext cx="84050" cy="49825"/>
            </a:xfrm>
            <a:custGeom>
              <a:avLst/>
              <a:gdLst/>
              <a:ahLst/>
              <a:cxnLst/>
              <a:rect l="l" t="t" r="r" b="b"/>
              <a:pathLst>
                <a:path w="3362" h="1993" extrusionOk="0">
                  <a:moveTo>
                    <a:pt x="0" y="1"/>
                  </a:moveTo>
                  <a:lnTo>
                    <a:pt x="0" y="51"/>
                  </a:lnTo>
                  <a:lnTo>
                    <a:pt x="3361" y="1993"/>
                  </a:lnTo>
                  <a:lnTo>
                    <a:pt x="3361" y="19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065;p36">
              <a:extLst>
                <a:ext uri="{FF2B5EF4-FFF2-40B4-BE49-F238E27FC236}">
                  <a16:creationId xmlns:a16="http://schemas.microsoft.com/office/drawing/2014/main" id="{B4CBF661-C142-AB4B-8C31-FF2B12CA60FA}"/>
                </a:ext>
              </a:extLst>
            </p:cNvPr>
            <p:cNvSpPr/>
            <p:nvPr/>
          </p:nvSpPr>
          <p:spPr>
            <a:xfrm>
              <a:off x="1838750" y="1844625"/>
              <a:ext cx="80525" cy="46625"/>
            </a:xfrm>
            <a:custGeom>
              <a:avLst/>
              <a:gdLst/>
              <a:ahLst/>
              <a:cxnLst/>
              <a:rect l="l" t="t" r="r" b="b"/>
              <a:pathLst>
                <a:path w="3221" h="1865" extrusionOk="0">
                  <a:moveTo>
                    <a:pt x="1456" y="0"/>
                  </a:moveTo>
                  <a:lnTo>
                    <a:pt x="0" y="847"/>
                  </a:lnTo>
                  <a:lnTo>
                    <a:pt x="1763" y="1865"/>
                  </a:lnTo>
                  <a:lnTo>
                    <a:pt x="3221" y="1018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066;p36">
              <a:extLst>
                <a:ext uri="{FF2B5EF4-FFF2-40B4-BE49-F238E27FC236}">
                  <a16:creationId xmlns:a16="http://schemas.microsoft.com/office/drawing/2014/main" id="{D3090B3F-E310-6949-847D-482B1F2B7D91}"/>
                </a:ext>
              </a:extLst>
            </p:cNvPr>
            <p:cNvSpPr/>
            <p:nvPr/>
          </p:nvSpPr>
          <p:spPr>
            <a:xfrm>
              <a:off x="1882725" y="1870075"/>
              <a:ext cx="36550" cy="66175"/>
            </a:xfrm>
            <a:custGeom>
              <a:avLst/>
              <a:gdLst/>
              <a:ahLst/>
              <a:cxnLst/>
              <a:rect l="l" t="t" r="r" b="b"/>
              <a:pathLst>
                <a:path w="1462" h="2647" extrusionOk="0">
                  <a:moveTo>
                    <a:pt x="1462" y="0"/>
                  </a:moveTo>
                  <a:lnTo>
                    <a:pt x="4" y="847"/>
                  </a:lnTo>
                  <a:lnTo>
                    <a:pt x="0" y="2646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067;p36">
              <a:extLst>
                <a:ext uri="{FF2B5EF4-FFF2-40B4-BE49-F238E27FC236}">
                  <a16:creationId xmlns:a16="http://schemas.microsoft.com/office/drawing/2014/main" id="{E36BA7BC-BFBA-0D45-810B-342D072A8D0E}"/>
                </a:ext>
              </a:extLst>
            </p:cNvPr>
            <p:cNvSpPr/>
            <p:nvPr/>
          </p:nvSpPr>
          <p:spPr>
            <a:xfrm>
              <a:off x="1838600" y="1865775"/>
              <a:ext cx="44250" cy="70475"/>
            </a:xfrm>
            <a:custGeom>
              <a:avLst/>
              <a:gdLst/>
              <a:ahLst/>
              <a:cxnLst/>
              <a:rect l="l" t="t" r="r" b="b"/>
              <a:pathLst>
                <a:path w="1770" h="2819" extrusionOk="0">
                  <a:moveTo>
                    <a:pt x="6" y="1"/>
                  </a:moveTo>
                  <a:lnTo>
                    <a:pt x="0" y="1800"/>
                  </a:lnTo>
                  <a:lnTo>
                    <a:pt x="1765" y="2818"/>
                  </a:lnTo>
                  <a:lnTo>
                    <a:pt x="1769" y="101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068;p36">
              <a:extLst>
                <a:ext uri="{FF2B5EF4-FFF2-40B4-BE49-F238E27FC236}">
                  <a16:creationId xmlns:a16="http://schemas.microsoft.com/office/drawing/2014/main" id="{E7B62C0D-AF9D-5840-BB28-230DF038DFE5}"/>
                </a:ext>
              </a:extLst>
            </p:cNvPr>
            <p:cNvSpPr/>
            <p:nvPr/>
          </p:nvSpPr>
          <p:spPr>
            <a:xfrm>
              <a:off x="1870100" y="1885075"/>
              <a:ext cx="36575" cy="66150"/>
            </a:xfrm>
            <a:custGeom>
              <a:avLst/>
              <a:gdLst/>
              <a:ahLst/>
              <a:cxnLst/>
              <a:rect l="l" t="t" r="r" b="b"/>
              <a:pathLst>
                <a:path w="1463" h="2646" extrusionOk="0">
                  <a:moveTo>
                    <a:pt x="1462" y="0"/>
                  </a:moveTo>
                  <a:lnTo>
                    <a:pt x="5" y="846"/>
                  </a:lnTo>
                  <a:lnTo>
                    <a:pt x="0" y="2645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069;p36">
              <a:extLst>
                <a:ext uri="{FF2B5EF4-FFF2-40B4-BE49-F238E27FC236}">
                  <a16:creationId xmlns:a16="http://schemas.microsoft.com/office/drawing/2014/main" id="{AA292241-BD91-BE45-B50C-355C6003D09B}"/>
                </a:ext>
              </a:extLst>
            </p:cNvPr>
            <p:cNvSpPr/>
            <p:nvPr/>
          </p:nvSpPr>
          <p:spPr>
            <a:xfrm>
              <a:off x="1805750" y="1869075"/>
              <a:ext cx="64475" cy="82150"/>
            </a:xfrm>
            <a:custGeom>
              <a:avLst/>
              <a:gdLst/>
              <a:ahLst/>
              <a:cxnLst/>
              <a:rect l="l" t="t" r="r" b="b"/>
              <a:pathLst>
                <a:path w="2579" h="3286" extrusionOk="0">
                  <a:moveTo>
                    <a:pt x="6" y="1"/>
                  </a:moveTo>
                  <a:lnTo>
                    <a:pt x="1" y="1800"/>
                  </a:lnTo>
                  <a:lnTo>
                    <a:pt x="2574" y="3285"/>
                  </a:lnTo>
                  <a:lnTo>
                    <a:pt x="2579" y="148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070;p36">
              <a:extLst>
                <a:ext uri="{FF2B5EF4-FFF2-40B4-BE49-F238E27FC236}">
                  <a16:creationId xmlns:a16="http://schemas.microsoft.com/office/drawing/2014/main" id="{06D723DB-410F-A249-B851-47101B7CDE39}"/>
                </a:ext>
              </a:extLst>
            </p:cNvPr>
            <p:cNvSpPr/>
            <p:nvPr/>
          </p:nvSpPr>
          <p:spPr>
            <a:xfrm>
              <a:off x="1805900" y="1847925"/>
              <a:ext cx="100775" cy="58300"/>
            </a:xfrm>
            <a:custGeom>
              <a:avLst/>
              <a:gdLst/>
              <a:ahLst/>
              <a:cxnLst/>
              <a:rect l="l" t="t" r="r" b="b"/>
              <a:pathLst>
                <a:path w="4031" h="2332" extrusionOk="0">
                  <a:moveTo>
                    <a:pt x="1456" y="0"/>
                  </a:moveTo>
                  <a:lnTo>
                    <a:pt x="0" y="847"/>
                  </a:lnTo>
                  <a:lnTo>
                    <a:pt x="2573" y="2332"/>
                  </a:lnTo>
                  <a:lnTo>
                    <a:pt x="4030" y="1486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071;p36">
              <a:extLst>
                <a:ext uri="{FF2B5EF4-FFF2-40B4-BE49-F238E27FC236}">
                  <a16:creationId xmlns:a16="http://schemas.microsoft.com/office/drawing/2014/main" id="{B7ABF652-BF32-CB4E-B3C4-E4616DBFF46F}"/>
                </a:ext>
              </a:extLst>
            </p:cNvPr>
            <p:cNvSpPr/>
            <p:nvPr/>
          </p:nvSpPr>
          <p:spPr>
            <a:xfrm>
              <a:off x="1885025" y="1934475"/>
              <a:ext cx="575" cy="1925"/>
            </a:xfrm>
            <a:custGeom>
              <a:avLst/>
              <a:gdLst/>
              <a:ahLst/>
              <a:cxnLst/>
              <a:rect l="l" t="t" r="r" b="b"/>
              <a:pathLst>
                <a:path w="23" h="77" extrusionOk="0">
                  <a:moveTo>
                    <a:pt x="1" y="1"/>
                  </a:moveTo>
                  <a:lnTo>
                    <a:pt x="1" y="65"/>
                  </a:lnTo>
                  <a:lnTo>
                    <a:pt x="23" y="76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072;p36">
              <a:extLst>
                <a:ext uri="{FF2B5EF4-FFF2-40B4-BE49-F238E27FC236}">
                  <a16:creationId xmlns:a16="http://schemas.microsoft.com/office/drawing/2014/main" id="{5B5AE20D-BF3C-8F42-88C0-85BA04A5A9EF}"/>
                </a:ext>
              </a:extLst>
            </p:cNvPr>
            <p:cNvSpPr/>
            <p:nvPr/>
          </p:nvSpPr>
          <p:spPr>
            <a:xfrm>
              <a:off x="1885025" y="193372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073;p36">
              <a:extLst>
                <a:ext uri="{FF2B5EF4-FFF2-40B4-BE49-F238E27FC236}">
                  <a16:creationId xmlns:a16="http://schemas.microsoft.com/office/drawing/2014/main" id="{E136AE8E-9BD8-F545-979A-F3C6E91A8408}"/>
                </a:ext>
              </a:extLst>
            </p:cNvPr>
            <p:cNvSpPr/>
            <p:nvPr/>
          </p:nvSpPr>
          <p:spPr>
            <a:xfrm>
              <a:off x="1885025" y="1932850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1" y="1"/>
                  </a:moveTo>
                  <a:lnTo>
                    <a:pt x="1" y="35"/>
                  </a:lnTo>
                  <a:lnTo>
                    <a:pt x="23" y="48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074;p36">
              <a:extLst>
                <a:ext uri="{FF2B5EF4-FFF2-40B4-BE49-F238E27FC236}">
                  <a16:creationId xmlns:a16="http://schemas.microsoft.com/office/drawing/2014/main" id="{9F87DB09-2C10-EF4B-9837-63EDCB1DE2FD}"/>
                </a:ext>
              </a:extLst>
            </p:cNvPr>
            <p:cNvSpPr/>
            <p:nvPr/>
          </p:nvSpPr>
          <p:spPr>
            <a:xfrm>
              <a:off x="1885025" y="1932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075;p36">
              <a:extLst>
                <a:ext uri="{FF2B5EF4-FFF2-40B4-BE49-F238E27FC236}">
                  <a16:creationId xmlns:a16="http://schemas.microsoft.com/office/drawing/2014/main" id="{99FAA333-AF7F-8D4F-B67E-7BAC37515D79}"/>
                </a:ext>
              </a:extLst>
            </p:cNvPr>
            <p:cNvSpPr/>
            <p:nvPr/>
          </p:nvSpPr>
          <p:spPr>
            <a:xfrm>
              <a:off x="1878225" y="1936075"/>
              <a:ext cx="7375" cy="4275"/>
            </a:xfrm>
            <a:custGeom>
              <a:avLst/>
              <a:gdLst/>
              <a:ahLst/>
              <a:cxnLst/>
              <a:rect l="l" t="t" r="r" b="b"/>
              <a:pathLst>
                <a:path w="295" h="171" extrusionOk="0">
                  <a:moveTo>
                    <a:pt x="273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5" y="12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076;p36">
              <a:extLst>
                <a:ext uri="{FF2B5EF4-FFF2-40B4-BE49-F238E27FC236}">
                  <a16:creationId xmlns:a16="http://schemas.microsoft.com/office/drawing/2014/main" id="{D0E06739-F2C4-254B-8F10-01327A236B62}"/>
                </a:ext>
              </a:extLst>
            </p:cNvPr>
            <p:cNvSpPr/>
            <p:nvPr/>
          </p:nvSpPr>
          <p:spPr>
            <a:xfrm>
              <a:off x="1885025" y="1926250"/>
              <a:ext cx="575" cy="6200"/>
            </a:xfrm>
            <a:custGeom>
              <a:avLst/>
              <a:gdLst/>
              <a:ahLst/>
              <a:cxnLst/>
              <a:rect l="l" t="t" r="r" b="b"/>
              <a:pathLst>
                <a:path w="23" h="248" extrusionOk="0">
                  <a:moveTo>
                    <a:pt x="1" y="1"/>
                  </a:moveTo>
                  <a:lnTo>
                    <a:pt x="1" y="234"/>
                  </a:lnTo>
                  <a:lnTo>
                    <a:pt x="23" y="247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077;p36">
              <a:extLst>
                <a:ext uri="{FF2B5EF4-FFF2-40B4-BE49-F238E27FC236}">
                  <a16:creationId xmlns:a16="http://schemas.microsoft.com/office/drawing/2014/main" id="{7F19B1A4-CCB6-7246-825B-B678D8516496}"/>
                </a:ext>
              </a:extLst>
            </p:cNvPr>
            <p:cNvSpPr/>
            <p:nvPr/>
          </p:nvSpPr>
          <p:spPr>
            <a:xfrm>
              <a:off x="1885000" y="1925500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078;p36">
              <a:extLst>
                <a:ext uri="{FF2B5EF4-FFF2-40B4-BE49-F238E27FC236}">
                  <a16:creationId xmlns:a16="http://schemas.microsoft.com/office/drawing/2014/main" id="{F1206645-1380-BD47-9951-CF1140ACF67D}"/>
                </a:ext>
              </a:extLst>
            </p:cNvPr>
            <p:cNvSpPr/>
            <p:nvPr/>
          </p:nvSpPr>
          <p:spPr>
            <a:xfrm>
              <a:off x="1878175" y="193447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5" y="1"/>
                  </a:moveTo>
                  <a:lnTo>
                    <a:pt x="1" y="37"/>
                  </a:lnTo>
                  <a:lnTo>
                    <a:pt x="24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079;p36">
              <a:extLst>
                <a:ext uri="{FF2B5EF4-FFF2-40B4-BE49-F238E27FC236}">
                  <a16:creationId xmlns:a16="http://schemas.microsoft.com/office/drawing/2014/main" id="{C7DC3AE0-E872-2C41-A89E-F35FBE267BBD}"/>
                </a:ext>
              </a:extLst>
            </p:cNvPr>
            <p:cNvSpPr/>
            <p:nvPr/>
          </p:nvSpPr>
          <p:spPr>
            <a:xfrm>
              <a:off x="1878175" y="19337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1" y="37"/>
                  </a:lnTo>
                  <a:lnTo>
                    <a:pt x="24" y="48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080;p36">
              <a:extLst>
                <a:ext uri="{FF2B5EF4-FFF2-40B4-BE49-F238E27FC236}">
                  <a16:creationId xmlns:a16="http://schemas.microsoft.com/office/drawing/2014/main" id="{9B37B195-7CFC-C949-8647-807907AF05E9}"/>
                </a:ext>
              </a:extLst>
            </p:cNvPr>
            <p:cNvSpPr/>
            <p:nvPr/>
          </p:nvSpPr>
          <p:spPr>
            <a:xfrm>
              <a:off x="1878175" y="19328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081;p36">
              <a:extLst>
                <a:ext uri="{FF2B5EF4-FFF2-40B4-BE49-F238E27FC236}">
                  <a16:creationId xmlns:a16="http://schemas.microsoft.com/office/drawing/2014/main" id="{080A6C66-708C-0841-A02E-EABFBA8D02CC}"/>
                </a:ext>
              </a:extLst>
            </p:cNvPr>
            <p:cNvSpPr/>
            <p:nvPr/>
          </p:nvSpPr>
          <p:spPr>
            <a:xfrm>
              <a:off x="1878175" y="19330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082;p36">
              <a:extLst>
                <a:ext uri="{FF2B5EF4-FFF2-40B4-BE49-F238E27FC236}">
                  <a16:creationId xmlns:a16="http://schemas.microsoft.com/office/drawing/2014/main" id="{A7F371FD-C5A7-3840-A016-A5916EF3CA28}"/>
                </a:ext>
              </a:extLst>
            </p:cNvPr>
            <p:cNvSpPr/>
            <p:nvPr/>
          </p:nvSpPr>
          <p:spPr>
            <a:xfrm>
              <a:off x="1878175" y="1932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083;p36">
              <a:extLst>
                <a:ext uri="{FF2B5EF4-FFF2-40B4-BE49-F238E27FC236}">
                  <a16:creationId xmlns:a16="http://schemas.microsoft.com/office/drawing/2014/main" id="{DA248FEE-3248-F04D-B9B2-8B0ADF71440D}"/>
                </a:ext>
              </a:extLst>
            </p:cNvPr>
            <p:cNvSpPr/>
            <p:nvPr/>
          </p:nvSpPr>
          <p:spPr>
            <a:xfrm>
              <a:off x="1878175" y="19262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084;p36">
              <a:extLst>
                <a:ext uri="{FF2B5EF4-FFF2-40B4-BE49-F238E27FC236}">
                  <a16:creationId xmlns:a16="http://schemas.microsoft.com/office/drawing/2014/main" id="{16E12C80-926B-F145-8770-BD295E1C93B7}"/>
                </a:ext>
              </a:extLst>
            </p:cNvPr>
            <p:cNvSpPr/>
            <p:nvPr/>
          </p:nvSpPr>
          <p:spPr>
            <a:xfrm>
              <a:off x="1878175" y="19264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085;p36">
              <a:extLst>
                <a:ext uri="{FF2B5EF4-FFF2-40B4-BE49-F238E27FC236}">
                  <a16:creationId xmlns:a16="http://schemas.microsoft.com/office/drawing/2014/main" id="{747DF90F-002B-8B47-B80B-F5A6F8125C73}"/>
                </a:ext>
              </a:extLst>
            </p:cNvPr>
            <p:cNvSpPr/>
            <p:nvPr/>
          </p:nvSpPr>
          <p:spPr>
            <a:xfrm>
              <a:off x="1878175" y="19255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3" y="0"/>
                  </a:moveTo>
                  <a:lnTo>
                    <a:pt x="1" y="36"/>
                  </a:lnTo>
                  <a:lnTo>
                    <a:pt x="23" y="50"/>
                  </a:lnTo>
                  <a:lnTo>
                    <a:pt x="297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086;p36">
              <a:extLst>
                <a:ext uri="{FF2B5EF4-FFF2-40B4-BE49-F238E27FC236}">
                  <a16:creationId xmlns:a16="http://schemas.microsoft.com/office/drawing/2014/main" id="{6C08F542-5897-A346-9B2F-178BD4A64B42}"/>
                </a:ext>
              </a:extLst>
            </p:cNvPr>
            <p:cNvSpPr/>
            <p:nvPr/>
          </p:nvSpPr>
          <p:spPr>
            <a:xfrm>
              <a:off x="1885000" y="19201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0" y="215"/>
                  </a:lnTo>
                  <a:lnTo>
                    <a:pt x="24" y="22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087;p36">
              <a:extLst>
                <a:ext uri="{FF2B5EF4-FFF2-40B4-BE49-F238E27FC236}">
                  <a16:creationId xmlns:a16="http://schemas.microsoft.com/office/drawing/2014/main" id="{4F2F4F4F-4BCA-F541-9584-ECD465CCD32B}"/>
                </a:ext>
              </a:extLst>
            </p:cNvPr>
            <p:cNvSpPr/>
            <p:nvPr/>
          </p:nvSpPr>
          <p:spPr>
            <a:xfrm>
              <a:off x="1885000" y="19193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088;p36">
              <a:extLst>
                <a:ext uri="{FF2B5EF4-FFF2-40B4-BE49-F238E27FC236}">
                  <a16:creationId xmlns:a16="http://schemas.microsoft.com/office/drawing/2014/main" id="{D2B3E965-DF6B-D14F-9F97-F1B3DACA8DC9}"/>
                </a:ext>
              </a:extLst>
            </p:cNvPr>
            <p:cNvSpPr/>
            <p:nvPr/>
          </p:nvSpPr>
          <p:spPr>
            <a:xfrm>
              <a:off x="1878150" y="1920125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4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089;p36">
              <a:extLst>
                <a:ext uri="{FF2B5EF4-FFF2-40B4-BE49-F238E27FC236}">
                  <a16:creationId xmlns:a16="http://schemas.microsoft.com/office/drawing/2014/main" id="{C356143B-E8FC-1745-946C-D642E6C1A7D6}"/>
                </a:ext>
              </a:extLst>
            </p:cNvPr>
            <p:cNvSpPr/>
            <p:nvPr/>
          </p:nvSpPr>
          <p:spPr>
            <a:xfrm>
              <a:off x="1885000" y="1914400"/>
              <a:ext cx="575" cy="5325"/>
            </a:xfrm>
            <a:custGeom>
              <a:avLst/>
              <a:gdLst/>
              <a:ahLst/>
              <a:cxnLst/>
              <a:rect l="l" t="t" r="r" b="b"/>
              <a:pathLst>
                <a:path w="23" h="213" extrusionOk="0">
                  <a:moveTo>
                    <a:pt x="0" y="0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090;p36">
              <a:extLst>
                <a:ext uri="{FF2B5EF4-FFF2-40B4-BE49-F238E27FC236}">
                  <a16:creationId xmlns:a16="http://schemas.microsoft.com/office/drawing/2014/main" id="{5E71547B-F661-9943-B9D2-A3B42400046D}"/>
                </a:ext>
              </a:extLst>
            </p:cNvPr>
            <p:cNvSpPr/>
            <p:nvPr/>
          </p:nvSpPr>
          <p:spPr>
            <a:xfrm>
              <a:off x="1878150" y="1919375"/>
              <a:ext cx="7425" cy="1200"/>
            </a:xfrm>
            <a:custGeom>
              <a:avLst/>
              <a:gdLst/>
              <a:ahLst/>
              <a:cxnLst/>
              <a:rect l="l" t="t" r="r" b="b"/>
              <a:pathLst>
                <a:path w="297" h="48" extrusionOk="0">
                  <a:moveTo>
                    <a:pt x="274" y="0"/>
                  </a:moveTo>
                  <a:lnTo>
                    <a:pt x="0" y="36"/>
                  </a:lnTo>
                  <a:lnTo>
                    <a:pt x="22" y="48"/>
                  </a:lnTo>
                  <a:lnTo>
                    <a:pt x="296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091;p36">
              <a:extLst>
                <a:ext uri="{FF2B5EF4-FFF2-40B4-BE49-F238E27FC236}">
                  <a16:creationId xmlns:a16="http://schemas.microsoft.com/office/drawing/2014/main" id="{A6E1B958-7786-ED4F-AF08-16BEE985F3CF}"/>
                </a:ext>
              </a:extLst>
            </p:cNvPr>
            <p:cNvSpPr/>
            <p:nvPr/>
          </p:nvSpPr>
          <p:spPr>
            <a:xfrm>
              <a:off x="1878150" y="19202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092;p36">
              <a:extLst>
                <a:ext uri="{FF2B5EF4-FFF2-40B4-BE49-F238E27FC236}">
                  <a16:creationId xmlns:a16="http://schemas.microsoft.com/office/drawing/2014/main" id="{D920129D-15C5-B848-9064-292993193136}"/>
                </a:ext>
              </a:extLst>
            </p:cNvPr>
            <p:cNvSpPr/>
            <p:nvPr/>
          </p:nvSpPr>
          <p:spPr>
            <a:xfrm>
              <a:off x="1878150" y="19183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093;p36">
              <a:extLst>
                <a:ext uri="{FF2B5EF4-FFF2-40B4-BE49-F238E27FC236}">
                  <a16:creationId xmlns:a16="http://schemas.microsoft.com/office/drawing/2014/main" id="{90F287BB-A415-B14E-B121-503AE1CE8F5C}"/>
                </a:ext>
              </a:extLst>
            </p:cNvPr>
            <p:cNvSpPr/>
            <p:nvPr/>
          </p:nvSpPr>
          <p:spPr>
            <a:xfrm>
              <a:off x="1878175" y="19346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1" y="31"/>
                  </a:lnTo>
                  <a:lnTo>
                    <a:pt x="24" y="44"/>
                  </a:lnTo>
                  <a:lnTo>
                    <a:pt x="24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094;p36">
              <a:extLst>
                <a:ext uri="{FF2B5EF4-FFF2-40B4-BE49-F238E27FC236}">
                  <a16:creationId xmlns:a16="http://schemas.microsoft.com/office/drawing/2014/main" id="{1549B2CF-A6D5-2F4B-9B86-F947D51BF3F8}"/>
                </a:ext>
              </a:extLst>
            </p:cNvPr>
            <p:cNvSpPr/>
            <p:nvPr/>
          </p:nvSpPr>
          <p:spPr>
            <a:xfrm>
              <a:off x="1878725" y="19324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6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095;p36">
              <a:extLst>
                <a:ext uri="{FF2B5EF4-FFF2-40B4-BE49-F238E27FC236}">
                  <a16:creationId xmlns:a16="http://schemas.microsoft.com/office/drawing/2014/main" id="{3FA93C7A-4CA6-5045-8A40-F5789CDDA94A}"/>
                </a:ext>
              </a:extLst>
            </p:cNvPr>
            <p:cNvSpPr/>
            <p:nvPr/>
          </p:nvSpPr>
          <p:spPr>
            <a:xfrm>
              <a:off x="1878725" y="19258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096;p36">
              <a:extLst>
                <a:ext uri="{FF2B5EF4-FFF2-40B4-BE49-F238E27FC236}">
                  <a16:creationId xmlns:a16="http://schemas.microsoft.com/office/drawing/2014/main" id="{CC1DDA1E-100B-1145-A6EF-D39163E1D066}"/>
                </a:ext>
              </a:extLst>
            </p:cNvPr>
            <p:cNvSpPr/>
            <p:nvPr/>
          </p:nvSpPr>
          <p:spPr>
            <a:xfrm>
              <a:off x="1878150" y="1914400"/>
              <a:ext cx="7425" cy="4300"/>
            </a:xfrm>
            <a:custGeom>
              <a:avLst/>
              <a:gdLst/>
              <a:ahLst/>
              <a:cxnLst/>
              <a:rect l="l" t="t" r="r" b="b"/>
              <a:pathLst>
                <a:path w="297" h="172" extrusionOk="0">
                  <a:moveTo>
                    <a:pt x="274" y="0"/>
                  </a:moveTo>
                  <a:lnTo>
                    <a:pt x="0" y="159"/>
                  </a:lnTo>
                  <a:lnTo>
                    <a:pt x="22" y="172"/>
                  </a:lnTo>
                  <a:lnTo>
                    <a:pt x="296" y="14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097;p36">
              <a:extLst>
                <a:ext uri="{FF2B5EF4-FFF2-40B4-BE49-F238E27FC236}">
                  <a16:creationId xmlns:a16="http://schemas.microsoft.com/office/drawing/2014/main" id="{F16DD589-C450-E042-9DB6-2B054140ACB3}"/>
                </a:ext>
              </a:extLst>
            </p:cNvPr>
            <p:cNvSpPr/>
            <p:nvPr/>
          </p:nvSpPr>
          <p:spPr>
            <a:xfrm>
              <a:off x="1878225" y="1913900"/>
              <a:ext cx="7875" cy="27275"/>
            </a:xfrm>
            <a:custGeom>
              <a:avLst/>
              <a:gdLst/>
              <a:ahLst/>
              <a:cxnLst/>
              <a:rect l="l" t="t" r="r" b="b"/>
              <a:pathLst>
                <a:path w="315" h="1091" extrusionOk="0">
                  <a:moveTo>
                    <a:pt x="293" y="32"/>
                  </a:moveTo>
                  <a:lnTo>
                    <a:pt x="293" y="232"/>
                  </a:lnTo>
                  <a:lnTo>
                    <a:pt x="296" y="231"/>
                  </a:lnTo>
                  <a:lnTo>
                    <a:pt x="296" y="261"/>
                  </a:lnTo>
                  <a:lnTo>
                    <a:pt x="296" y="477"/>
                  </a:lnTo>
                  <a:lnTo>
                    <a:pt x="296" y="508"/>
                  </a:lnTo>
                  <a:lnTo>
                    <a:pt x="296" y="740"/>
                  </a:lnTo>
                  <a:lnTo>
                    <a:pt x="296" y="899"/>
                  </a:lnTo>
                  <a:lnTo>
                    <a:pt x="22" y="1057"/>
                  </a:lnTo>
                  <a:lnTo>
                    <a:pt x="21" y="190"/>
                  </a:lnTo>
                  <a:lnTo>
                    <a:pt x="293" y="32"/>
                  </a:lnTo>
                  <a:close/>
                  <a:moveTo>
                    <a:pt x="312" y="0"/>
                  </a:moveTo>
                  <a:lnTo>
                    <a:pt x="0" y="180"/>
                  </a:lnTo>
                  <a:lnTo>
                    <a:pt x="3" y="1091"/>
                  </a:lnTo>
                  <a:lnTo>
                    <a:pt x="315" y="911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098;p36">
              <a:extLst>
                <a:ext uri="{FF2B5EF4-FFF2-40B4-BE49-F238E27FC236}">
                  <a16:creationId xmlns:a16="http://schemas.microsoft.com/office/drawing/2014/main" id="{8BA5543E-D771-284E-B5F2-9901DAE11CE3}"/>
                </a:ext>
              </a:extLst>
            </p:cNvPr>
            <p:cNvSpPr/>
            <p:nvPr/>
          </p:nvSpPr>
          <p:spPr>
            <a:xfrm>
              <a:off x="1878750" y="1934050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4" y="0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099;p36">
              <a:extLst>
                <a:ext uri="{FF2B5EF4-FFF2-40B4-BE49-F238E27FC236}">
                  <a16:creationId xmlns:a16="http://schemas.microsoft.com/office/drawing/2014/main" id="{377BACA5-D89E-3748-81DD-A10B9DEBBD9C}"/>
                </a:ext>
              </a:extLst>
            </p:cNvPr>
            <p:cNvSpPr/>
            <p:nvPr/>
          </p:nvSpPr>
          <p:spPr>
            <a:xfrm>
              <a:off x="1878700" y="1919700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4" y="0"/>
                  </a:moveTo>
                  <a:lnTo>
                    <a:pt x="0" y="35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100;p36">
              <a:extLst>
                <a:ext uri="{FF2B5EF4-FFF2-40B4-BE49-F238E27FC236}">
                  <a16:creationId xmlns:a16="http://schemas.microsoft.com/office/drawing/2014/main" id="{935052BE-EE93-0249-AE8C-D1225A6B9067}"/>
                </a:ext>
              </a:extLst>
            </p:cNvPr>
            <p:cNvSpPr/>
            <p:nvPr/>
          </p:nvSpPr>
          <p:spPr>
            <a:xfrm>
              <a:off x="1878700" y="19147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4" y="1"/>
                  </a:moveTo>
                  <a:lnTo>
                    <a:pt x="0" y="159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274" y="199"/>
                  </a:lnTo>
                  <a:lnTo>
                    <a:pt x="274" y="1"/>
                  </a:lnTo>
                  <a:close/>
                  <a:moveTo>
                    <a:pt x="0" y="234"/>
                  </a:moveTo>
                  <a:lnTo>
                    <a:pt x="0" y="234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4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2" y="744"/>
                  </a:lnTo>
                  <a:lnTo>
                    <a:pt x="2" y="744"/>
                  </a:lnTo>
                  <a:lnTo>
                    <a:pt x="276" y="708"/>
                  </a:lnTo>
                  <a:lnTo>
                    <a:pt x="276" y="475"/>
                  </a:lnTo>
                  <a:lnTo>
                    <a:pt x="2" y="511"/>
                  </a:lnTo>
                  <a:lnTo>
                    <a:pt x="2" y="481"/>
                  </a:lnTo>
                  <a:lnTo>
                    <a:pt x="276" y="444"/>
                  </a:lnTo>
                  <a:lnTo>
                    <a:pt x="274" y="230"/>
                  </a:lnTo>
                  <a:close/>
                  <a:moveTo>
                    <a:pt x="2" y="744"/>
                  </a:moveTo>
                  <a:lnTo>
                    <a:pt x="2" y="744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44"/>
                  </a:lnTo>
                  <a:close/>
                  <a:moveTo>
                    <a:pt x="276" y="739"/>
                  </a:moveTo>
                  <a:lnTo>
                    <a:pt x="2" y="775"/>
                  </a:lnTo>
                  <a:lnTo>
                    <a:pt x="2" y="775"/>
                  </a:lnTo>
                  <a:lnTo>
                    <a:pt x="3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3" y="840"/>
                  </a:lnTo>
                  <a:lnTo>
                    <a:pt x="3" y="808"/>
                  </a:lnTo>
                  <a:lnTo>
                    <a:pt x="276" y="773"/>
                  </a:lnTo>
                  <a:lnTo>
                    <a:pt x="276" y="739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101;p36">
              <a:extLst>
                <a:ext uri="{FF2B5EF4-FFF2-40B4-BE49-F238E27FC236}">
                  <a16:creationId xmlns:a16="http://schemas.microsoft.com/office/drawing/2014/main" id="{8B655F13-AB63-7240-87C8-79C69D21B518}"/>
                </a:ext>
              </a:extLst>
            </p:cNvPr>
            <p:cNvSpPr/>
            <p:nvPr/>
          </p:nvSpPr>
          <p:spPr>
            <a:xfrm>
              <a:off x="1877675" y="1913575"/>
              <a:ext cx="8350" cy="4825"/>
            </a:xfrm>
            <a:custGeom>
              <a:avLst/>
              <a:gdLst/>
              <a:ahLst/>
              <a:cxnLst/>
              <a:rect l="l" t="t" r="r" b="b"/>
              <a:pathLst>
                <a:path w="334" h="193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102;p36">
              <a:extLst>
                <a:ext uri="{FF2B5EF4-FFF2-40B4-BE49-F238E27FC236}">
                  <a16:creationId xmlns:a16="http://schemas.microsoft.com/office/drawing/2014/main" id="{01BFD8C9-3964-874A-A2F8-B64A5BCBA919}"/>
                </a:ext>
              </a:extLst>
            </p:cNvPr>
            <p:cNvSpPr/>
            <p:nvPr/>
          </p:nvSpPr>
          <p:spPr>
            <a:xfrm>
              <a:off x="1877675" y="1918050"/>
              <a:ext cx="650" cy="23125"/>
            </a:xfrm>
            <a:custGeom>
              <a:avLst/>
              <a:gdLst/>
              <a:ahLst/>
              <a:cxnLst/>
              <a:rect l="l" t="t" r="r" b="b"/>
              <a:pathLst>
                <a:path w="26" h="925" extrusionOk="0">
                  <a:moveTo>
                    <a:pt x="0" y="1"/>
                  </a:moveTo>
                  <a:lnTo>
                    <a:pt x="3" y="912"/>
                  </a:lnTo>
                  <a:lnTo>
                    <a:pt x="25" y="925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103;p36">
              <a:extLst>
                <a:ext uri="{FF2B5EF4-FFF2-40B4-BE49-F238E27FC236}">
                  <a16:creationId xmlns:a16="http://schemas.microsoft.com/office/drawing/2014/main" id="{4C7C2062-5466-4A4A-83A8-5F6D5A233043}"/>
                </a:ext>
              </a:extLst>
            </p:cNvPr>
            <p:cNvSpPr/>
            <p:nvPr/>
          </p:nvSpPr>
          <p:spPr>
            <a:xfrm>
              <a:off x="1900900" y="1927100"/>
              <a:ext cx="575" cy="1900"/>
            </a:xfrm>
            <a:custGeom>
              <a:avLst/>
              <a:gdLst/>
              <a:ahLst/>
              <a:cxnLst/>
              <a:rect l="l" t="t" r="r" b="b"/>
              <a:pathLst>
                <a:path w="23" h="76" extrusionOk="0">
                  <a:moveTo>
                    <a:pt x="1" y="0"/>
                  </a:moveTo>
                  <a:lnTo>
                    <a:pt x="1" y="64"/>
                  </a:lnTo>
                  <a:lnTo>
                    <a:pt x="23" y="75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104;p36">
              <a:extLst>
                <a:ext uri="{FF2B5EF4-FFF2-40B4-BE49-F238E27FC236}">
                  <a16:creationId xmlns:a16="http://schemas.microsoft.com/office/drawing/2014/main" id="{330599EF-4546-DD4D-985C-FA43764A7AC3}"/>
                </a:ext>
              </a:extLst>
            </p:cNvPr>
            <p:cNvSpPr/>
            <p:nvPr/>
          </p:nvSpPr>
          <p:spPr>
            <a:xfrm>
              <a:off x="1900875" y="19263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105;p36">
              <a:extLst>
                <a:ext uri="{FF2B5EF4-FFF2-40B4-BE49-F238E27FC236}">
                  <a16:creationId xmlns:a16="http://schemas.microsoft.com/office/drawing/2014/main" id="{81CC0679-65CC-FE43-831A-CD4AB8EF4D95}"/>
                </a:ext>
              </a:extLst>
            </p:cNvPr>
            <p:cNvSpPr/>
            <p:nvPr/>
          </p:nvSpPr>
          <p:spPr>
            <a:xfrm>
              <a:off x="1900875" y="1925450"/>
              <a:ext cx="600" cy="1225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1" y="1"/>
                  </a:moveTo>
                  <a:lnTo>
                    <a:pt x="1" y="36"/>
                  </a:lnTo>
                  <a:lnTo>
                    <a:pt x="24" y="49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106;p36">
              <a:extLst>
                <a:ext uri="{FF2B5EF4-FFF2-40B4-BE49-F238E27FC236}">
                  <a16:creationId xmlns:a16="http://schemas.microsoft.com/office/drawing/2014/main" id="{815B6C91-7B4F-C64D-86BB-A92C753E1865}"/>
                </a:ext>
              </a:extLst>
            </p:cNvPr>
            <p:cNvSpPr/>
            <p:nvPr/>
          </p:nvSpPr>
          <p:spPr>
            <a:xfrm>
              <a:off x="1900875" y="19247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107;p36">
              <a:extLst>
                <a:ext uri="{FF2B5EF4-FFF2-40B4-BE49-F238E27FC236}">
                  <a16:creationId xmlns:a16="http://schemas.microsoft.com/office/drawing/2014/main" id="{02CD5E4C-C6A7-2244-B41F-AFE3A0608E22}"/>
                </a:ext>
              </a:extLst>
            </p:cNvPr>
            <p:cNvSpPr/>
            <p:nvPr/>
          </p:nvSpPr>
          <p:spPr>
            <a:xfrm>
              <a:off x="1894050" y="1928675"/>
              <a:ext cx="7425" cy="4275"/>
            </a:xfrm>
            <a:custGeom>
              <a:avLst/>
              <a:gdLst/>
              <a:ahLst/>
              <a:cxnLst/>
              <a:rect l="l" t="t" r="r" b="b"/>
              <a:pathLst>
                <a:path w="297" h="171" extrusionOk="0">
                  <a:moveTo>
                    <a:pt x="275" y="1"/>
                  </a:moveTo>
                  <a:lnTo>
                    <a:pt x="1" y="157"/>
                  </a:lnTo>
                  <a:lnTo>
                    <a:pt x="23" y="170"/>
                  </a:lnTo>
                  <a:lnTo>
                    <a:pt x="297" y="1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108;p36">
              <a:extLst>
                <a:ext uri="{FF2B5EF4-FFF2-40B4-BE49-F238E27FC236}">
                  <a16:creationId xmlns:a16="http://schemas.microsoft.com/office/drawing/2014/main" id="{549F0030-E224-5E4A-A882-1DC76AA689BC}"/>
                </a:ext>
              </a:extLst>
            </p:cNvPr>
            <p:cNvSpPr/>
            <p:nvPr/>
          </p:nvSpPr>
          <p:spPr>
            <a:xfrm>
              <a:off x="1900875" y="1918900"/>
              <a:ext cx="575" cy="6150"/>
            </a:xfrm>
            <a:custGeom>
              <a:avLst/>
              <a:gdLst/>
              <a:ahLst/>
              <a:cxnLst/>
              <a:rect l="l" t="t" r="r" b="b"/>
              <a:pathLst>
                <a:path w="23" h="246" extrusionOk="0">
                  <a:moveTo>
                    <a:pt x="1" y="0"/>
                  </a:moveTo>
                  <a:lnTo>
                    <a:pt x="1" y="232"/>
                  </a:lnTo>
                  <a:lnTo>
                    <a:pt x="22" y="245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109;p36">
              <a:extLst>
                <a:ext uri="{FF2B5EF4-FFF2-40B4-BE49-F238E27FC236}">
                  <a16:creationId xmlns:a16="http://schemas.microsoft.com/office/drawing/2014/main" id="{E8EEB464-667B-2A42-984B-84B499EA167A}"/>
                </a:ext>
              </a:extLst>
            </p:cNvPr>
            <p:cNvSpPr/>
            <p:nvPr/>
          </p:nvSpPr>
          <p:spPr>
            <a:xfrm>
              <a:off x="1900875" y="1918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2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110;p36">
              <a:extLst>
                <a:ext uri="{FF2B5EF4-FFF2-40B4-BE49-F238E27FC236}">
                  <a16:creationId xmlns:a16="http://schemas.microsoft.com/office/drawing/2014/main" id="{30DFDDAF-97EA-FC44-93E2-F802060C282B}"/>
                </a:ext>
              </a:extLst>
            </p:cNvPr>
            <p:cNvSpPr/>
            <p:nvPr/>
          </p:nvSpPr>
          <p:spPr>
            <a:xfrm>
              <a:off x="1894050" y="1927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111;p36">
              <a:extLst>
                <a:ext uri="{FF2B5EF4-FFF2-40B4-BE49-F238E27FC236}">
                  <a16:creationId xmlns:a16="http://schemas.microsoft.com/office/drawing/2014/main" id="{9612F146-E577-2F47-B413-66F1729B25E2}"/>
                </a:ext>
              </a:extLst>
            </p:cNvPr>
            <p:cNvSpPr/>
            <p:nvPr/>
          </p:nvSpPr>
          <p:spPr>
            <a:xfrm>
              <a:off x="1894050" y="19263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4" y="1"/>
                  </a:moveTo>
                  <a:lnTo>
                    <a:pt x="1" y="37"/>
                  </a:lnTo>
                  <a:lnTo>
                    <a:pt x="23" y="48"/>
                  </a:lnTo>
                  <a:lnTo>
                    <a:pt x="297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112;p36">
              <a:extLst>
                <a:ext uri="{FF2B5EF4-FFF2-40B4-BE49-F238E27FC236}">
                  <a16:creationId xmlns:a16="http://schemas.microsoft.com/office/drawing/2014/main" id="{75B8A200-0B82-5647-8D02-9B6C42C88FA5}"/>
                </a:ext>
              </a:extLst>
            </p:cNvPr>
            <p:cNvSpPr/>
            <p:nvPr/>
          </p:nvSpPr>
          <p:spPr>
            <a:xfrm>
              <a:off x="1894050" y="1925450"/>
              <a:ext cx="7400" cy="1275"/>
            </a:xfrm>
            <a:custGeom>
              <a:avLst/>
              <a:gdLst/>
              <a:ahLst/>
              <a:cxnLst/>
              <a:rect l="l" t="t" r="r" b="b"/>
              <a:pathLst>
                <a:path w="296" h="51" extrusionOk="0">
                  <a:moveTo>
                    <a:pt x="274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113;p36">
              <a:extLst>
                <a:ext uri="{FF2B5EF4-FFF2-40B4-BE49-F238E27FC236}">
                  <a16:creationId xmlns:a16="http://schemas.microsoft.com/office/drawing/2014/main" id="{5E6C49E6-9680-7149-B253-EF02F2C03AA5}"/>
                </a:ext>
              </a:extLst>
            </p:cNvPr>
            <p:cNvSpPr/>
            <p:nvPr/>
          </p:nvSpPr>
          <p:spPr>
            <a:xfrm>
              <a:off x="1894050" y="19256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114;p36">
              <a:extLst>
                <a:ext uri="{FF2B5EF4-FFF2-40B4-BE49-F238E27FC236}">
                  <a16:creationId xmlns:a16="http://schemas.microsoft.com/office/drawing/2014/main" id="{3B3038DD-5BDF-184C-89D7-51AF382EAC7B}"/>
                </a:ext>
              </a:extLst>
            </p:cNvPr>
            <p:cNvSpPr/>
            <p:nvPr/>
          </p:nvSpPr>
          <p:spPr>
            <a:xfrm>
              <a:off x="1894050" y="1924700"/>
              <a:ext cx="7400" cy="1250"/>
            </a:xfrm>
            <a:custGeom>
              <a:avLst/>
              <a:gdLst/>
              <a:ahLst/>
              <a:cxnLst/>
              <a:rect l="l" t="t" r="r" b="b"/>
              <a:pathLst>
                <a:path w="296" h="50" extrusionOk="0">
                  <a:moveTo>
                    <a:pt x="274" y="0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115;p36">
              <a:extLst>
                <a:ext uri="{FF2B5EF4-FFF2-40B4-BE49-F238E27FC236}">
                  <a16:creationId xmlns:a16="http://schemas.microsoft.com/office/drawing/2014/main" id="{A1CDE951-268A-8446-A7BA-A2F62AA56D2D}"/>
                </a:ext>
              </a:extLst>
            </p:cNvPr>
            <p:cNvSpPr/>
            <p:nvPr/>
          </p:nvSpPr>
          <p:spPr>
            <a:xfrm>
              <a:off x="1894025" y="1918900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0" y="35"/>
                  </a:lnTo>
                  <a:lnTo>
                    <a:pt x="22" y="48"/>
                  </a:lnTo>
                  <a:lnTo>
                    <a:pt x="296" y="1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116;p36">
              <a:extLst>
                <a:ext uri="{FF2B5EF4-FFF2-40B4-BE49-F238E27FC236}">
                  <a16:creationId xmlns:a16="http://schemas.microsoft.com/office/drawing/2014/main" id="{6B02058F-46BA-1047-9829-E2CD8504E3D6}"/>
                </a:ext>
              </a:extLst>
            </p:cNvPr>
            <p:cNvSpPr/>
            <p:nvPr/>
          </p:nvSpPr>
          <p:spPr>
            <a:xfrm>
              <a:off x="1894025" y="19190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117;p36">
              <a:extLst>
                <a:ext uri="{FF2B5EF4-FFF2-40B4-BE49-F238E27FC236}">
                  <a16:creationId xmlns:a16="http://schemas.microsoft.com/office/drawing/2014/main" id="{C634DF74-E82F-0F4E-B23F-3E8FFAE3847B}"/>
                </a:ext>
              </a:extLst>
            </p:cNvPr>
            <p:cNvSpPr/>
            <p:nvPr/>
          </p:nvSpPr>
          <p:spPr>
            <a:xfrm>
              <a:off x="1894025" y="1918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118;p36">
              <a:extLst>
                <a:ext uri="{FF2B5EF4-FFF2-40B4-BE49-F238E27FC236}">
                  <a16:creationId xmlns:a16="http://schemas.microsoft.com/office/drawing/2014/main" id="{9E17913C-AB97-8447-9A54-C3B839A6BC78}"/>
                </a:ext>
              </a:extLst>
            </p:cNvPr>
            <p:cNvSpPr/>
            <p:nvPr/>
          </p:nvSpPr>
          <p:spPr>
            <a:xfrm>
              <a:off x="1900850" y="19127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2" y="215"/>
                  </a:lnTo>
                  <a:lnTo>
                    <a:pt x="23" y="228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119;p36">
              <a:extLst>
                <a:ext uri="{FF2B5EF4-FFF2-40B4-BE49-F238E27FC236}">
                  <a16:creationId xmlns:a16="http://schemas.microsoft.com/office/drawing/2014/main" id="{C7F1D6B1-EF20-5F42-8BDE-096937123677}"/>
                </a:ext>
              </a:extLst>
            </p:cNvPr>
            <p:cNvSpPr/>
            <p:nvPr/>
          </p:nvSpPr>
          <p:spPr>
            <a:xfrm>
              <a:off x="1900850" y="1911975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0" y="31"/>
                  </a:lnTo>
                  <a:lnTo>
                    <a:pt x="23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120;p36">
              <a:extLst>
                <a:ext uri="{FF2B5EF4-FFF2-40B4-BE49-F238E27FC236}">
                  <a16:creationId xmlns:a16="http://schemas.microsoft.com/office/drawing/2014/main" id="{4666D9A2-D76D-AB49-A6EA-9364C9C451E6}"/>
                </a:ext>
              </a:extLst>
            </p:cNvPr>
            <p:cNvSpPr/>
            <p:nvPr/>
          </p:nvSpPr>
          <p:spPr>
            <a:xfrm>
              <a:off x="1894025" y="191272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3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121;p36">
              <a:extLst>
                <a:ext uri="{FF2B5EF4-FFF2-40B4-BE49-F238E27FC236}">
                  <a16:creationId xmlns:a16="http://schemas.microsoft.com/office/drawing/2014/main" id="{88A9644C-8B3A-6845-A101-3EEC7309E803}"/>
                </a:ext>
              </a:extLst>
            </p:cNvPr>
            <p:cNvSpPr/>
            <p:nvPr/>
          </p:nvSpPr>
          <p:spPr>
            <a:xfrm>
              <a:off x="1900850" y="1907000"/>
              <a:ext cx="550" cy="5325"/>
            </a:xfrm>
            <a:custGeom>
              <a:avLst/>
              <a:gdLst/>
              <a:ahLst/>
              <a:cxnLst/>
              <a:rect l="l" t="t" r="r" b="b"/>
              <a:pathLst>
                <a:path w="22" h="213" extrusionOk="0">
                  <a:moveTo>
                    <a:pt x="0" y="1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122;p36">
              <a:extLst>
                <a:ext uri="{FF2B5EF4-FFF2-40B4-BE49-F238E27FC236}">
                  <a16:creationId xmlns:a16="http://schemas.microsoft.com/office/drawing/2014/main" id="{AF27B15F-D861-A440-B580-E1F08D80F904}"/>
                </a:ext>
              </a:extLst>
            </p:cNvPr>
            <p:cNvSpPr/>
            <p:nvPr/>
          </p:nvSpPr>
          <p:spPr>
            <a:xfrm>
              <a:off x="1894025" y="1911975"/>
              <a:ext cx="7375" cy="1250"/>
            </a:xfrm>
            <a:custGeom>
              <a:avLst/>
              <a:gdLst/>
              <a:ahLst/>
              <a:cxnLst/>
              <a:rect l="l" t="t" r="r" b="b"/>
              <a:pathLst>
                <a:path w="295" h="50" extrusionOk="0">
                  <a:moveTo>
                    <a:pt x="273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5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123;p36">
              <a:extLst>
                <a:ext uri="{FF2B5EF4-FFF2-40B4-BE49-F238E27FC236}">
                  <a16:creationId xmlns:a16="http://schemas.microsoft.com/office/drawing/2014/main" id="{BF0CCFFC-F7C9-DA4F-B6CB-1EE50C29C413}"/>
                </a:ext>
              </a:extLst>
            </p:cNvPr>
            <p:cNvSpPr/>
            <p:nvPr/>
          </p:nvSpPr>
          <p:spPr>
            <a:xfrm>
              <a:off x="1894025" y="191287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124;p36">
              <a:extLst>
                <a:ext uri="{FF2B5EF4-FFF2-40B4-BE49-F238E27FC236}">
                  <a16:creationId xmlns:a16="http://schemas.microsoft.com/office/drawing/2014/main" id="{BDE1B848-83F5-C94D-B156-48992BD65589}"/>
                </a:ext>
              </a:extLst>
            </p:cNvPr>
            <p:cNvSpPr/>
            <p:nvPr/>
          </p:nvSpPr>
          <p:spPr>
            <a:xfrm>
              <a:off x="1894000" y="19109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125;p36">
              <a:extLst>
                <a:ext uri="{FF2B5EF4-FFF2-40B4-BE49-F238E27FC236}">
                  <a16:creationId xmlns:a16="http://schemas.microsoft.com/office/drawing/2014/main" id="{7BEA4633-D6D1-6140-ACD9-174121EA401D}"/>
                </a:ext>
              </a:extLst>
            </p:cNvPr>
            <p:cNvSpPr/>
            <p:nvPr/>
          </p:nvSpPr>
          <p:spPr>
            <a:xfrm>
              <a:off x="1894050" y="192722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126;p36">
              <a:extLst>
                <a:ext uri="{FF2B5EF4-FFF2-40B4-BE49-F238E27FC236}">
                  <a16:creationId xmlns:a16="http://schemas.microsoft.com/office/drawing/2014/main" id="{0F4F4E7F-70C2-4A47-A64E-B088138C8E9C}"/>
                </a:ext>
              </a:extLst>
            </p:cNvPr>
            <p:cNvSpPr/>
            <p:nvPr/>
          </p:nvSpPr>
          <p:spPr>
            <a:xfrm>
              <a:off x="1894600" y="1925025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3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3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127;p36">
              <a:extLst>
                <a:ext uri="{FF2B5EF4-FFF2-40B4-BE49-F238E27FC236}">
                  <a16:creationId xmlns:a16="http://schemas.microsoft.com/office/drawing/2014/main" id="{7B8320EF-C6BF-B745-94E2-A0AA8D941E2D}"/>
                </a:ext>
              </a:extLst>
            </p:cNvPr>
            <p:cNvSpPr/>
            <p:nvPr/>
          </p:nvSpPr>
          <p:spPr>
            <a:xfrm>
              <a:off x="1894575" y="1918425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4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128;p36">
              <a:extLst>
                <a:ext uri="{FF2B5EF4-FFF2-40B4-BE49-F238E27FC236}">
                  <a16:creationId xmlns:a16="http://schemas.microsoft.com/office/drawing/2014/main" id="{34C0F0C9-FE4B-734F-A0D4-60586A36BBEF}"/>
                </a:ext>
              </a:extLst>
            </p:cNvPr>
            <p:cNvSpPr/>
            <p:nvPr/>
          </p:nvSpPr>
          <p:spPr>
            <a:xfrm>
              <a:off x="1894000" y="1907000"/>
              <a:ext cx="7400" cy="4300"/>
            </a:xfrm>
            <a:custGeom>
              <a:avLst/>
              <a:gdLst/>
              <a:ahLst/>
              <a:cxnLst/>
              <a:rect l="l" t="t" r="r" b="b"/>
              <a:pathLst>
                <a:path w="296" h="172" extrusionOk="0">
                  <a:moveTo>
                    <a:pt x="274" y="1"/>
                  </a:moveTo>
                  <a:lnTo>
                    <a:pt x="0" y="159"/>
                  </a:lnTo>
                  <a:lnTo>
                    <a:pt x="23" y="172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129;p36">
              <a:extLst>
                <a:ext uri="{FF2B5EF4-FFF2-40B4-BE49-F238E27FC236}">
                  <a16:creationId xmlns:a16="http://schemas.microsoft.com/office/drawing/2014/main" id="{AC5696AB-26A5-3941-B591-8DDA12031E7E}"/>
                </a:ext>
              </a:extLst>
            </p:cNvPr>
            <p:cNvSpPr/>
            <p:nvPr/>
          </p:nvSpPr>
          <p:spPr>
            <a:xfrm>
              <a:off x="1894050" y="1906500"/>
              <a:ext cx="7900" cy="27275"/>
            </a:xfrm>
            <a:custGeom>
              <a:avLst/>
              <a:gdLst/>
              <a:ahLst/>
              <a:cxnLst/>
              <a:rect l="l" t="t" r="r" b="b"/>
              <a:pathLst>
                <a:path w="316" h="1091" extrusionOk="0">
                  <a:moveTo>
                    <a:pt x="294" y="32"/>
                  </a:moveTo>
                  <a:lnTo>
                    <a:pt x="294" y="232"/>
                  </a:lnTo>
                  <a:lnTo>
                    <a:pt x="297" y="232"/>
                  </a:lnTo>
                  <a:lnTo>
                    <a:pt x="297" y="264"/>
                  </a:lnTo>
                  <a:lnTo>
                    <a:pt x="297" y="479"/>
                  </a:lnTo>
                  <a:lnTo>
                    <a:pt x="297" y="508"/>
                  </a:lnTo>
                  <a:lnTo>
                    <a:pt x="297" y="740"/>
                  </a:lnTo>
                  <a:lnTo>
                    <a:pt x="297" y="837"/>
                  </a:lnTo>
                  <a:lnTo>
                    <a:pt x="297" y="899"/>
                  </a:lnTo>
                  <a:lnTo>
                    <a:pt x="24" y="1057"/>
                  </a:lnTo>
                  <a:lnTo>
                    <a:pt x="21" y="190"/>
                  </a:lnTo>
                  <a:lnTo>
                    <a:pt x="294" y="32"/>
                  </a:lnTo>
                  <a:close/>
                  <a:moveTo>
                    <a:pt x="313" y="0"/>
                  </a:moveTo>
                  <a:lnTo>
                    <a:pt x="1" y="180"/>
                  </a:lnTo>
                  <a:lnTo>
                    <a:pt x="4" y="1091"/>
                  </a:lnTo>
                  <a:lnTo>
                    <a:pt x="316" y="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130;p36">
              <a:extLst>
                <a:ext uri="{FF2B5EF4-FFF2-40B4-BE49-F238E27FC236}">
                  <a16:creationId xmlns:a16="http://schemas.microsoft.com/office/drawing/2014/main" id="{7D3E72EA-AB86-AE42-B264-C73313517FAB}"/>
                </a:ext>
              </a:extLst>
            </p:cNvPr>
            <p:cNvSpPr/>
            <p:nvPr/>
          </p:nvSpPr>
          <p:spPr>
            <a:xfrm>
              <a:off x="1894600" y="192665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5" y="1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131;p36">
              <a:extLst>
                <a:ext uri="{FF2B5EF4-FFF2-40B4-BE49-F238E27FC236}">
                  <a16:creationId xmlns:a16="http://schemas.microsoft.com/office/drawing/2014/main" id="{099CBD8F-1304-4F42-8010-0C3A7E901237}"/>
                </a:ext>
              </a:extLst>
            </p:cNvPr>
            <p:cNvSpPr/>
            <p:nvPr/>
          </p:nvSpPr>
          <p:spPr>
            <a:xfrm>
              <a:off x="1894575" y="191230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3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132;p36">
              <a:extLst>
                <a:ext uri="{FF2B5EF4-FFF2-40B4-BE49-F238E27FC236}">
                  <a16:creationId xmlns:a16="http://schemas.microsoft.com/office/drawing/2014/main" id="{B40C4A82-2843-AA43-806F-0518E76E151A}"/>
                </a:ext>
              </a:extLst>
            </p:cNvPr>
            <p:cNvSpPr/>
            <p:nvPr/>
          </p:nvSpPr>
          <p:spPr>
            <a:xfrm>
              <a:off x="1894575" y="19073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3" y="1"/>
                  </a:moveTo>
                  <a:lnTo>
                    <a:pt x="0" y="159"/>
                  </a:lnTo>
                  <a:lnTo>
                    <a:pt x="0" y="236"/>
                  </a:lnTo>
                  <a:lnTo>
                    <a:pt x="0" y="236"/>
                  </a:lnTo>
                  <a:lnTo>
                    <a:pt x="273" y="199"/>
                  </a:lnTo>
                  <a:lnTo>
                    <a:pt x="273" y="1"/>
                  </a:lnTo>
                  <a:close/>
                  <a:moveTo>
                    <a:pt x="0" y="236"/>
                  </a:moveTo>
                  <a:lnTo>
                    <a:pt x="0" y="23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6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274" y="444"/>
                  </a:lnTo>
                  <a:lnTo>
                    <a:pt x="274" y="230"/>
                  </a:lnTo>
                  <a:close/>
                  <a:moveTo>
                    <a:pt x="1" y="481"/>
                  </a:moveTo>
                  <a:lnTo>
                    <a:pt x="0" y="481"/>
                  </a:lnTo>
                  <a:lnTo>
                    <a:pt x="0" y="511"/>
                  </a:lnTo>
                  <a:lnTo>
                    <a:pt x="1" y="511"/>
                  </a:lnTo>
                  <a:lnTo>
                    <a:pt x="1" y="481"/>
                  </a:lnTo>
                  <a:close/>
                  <a:moveTo>
                    <a:pt x="274" y="475"/>
                  </a:moveTo>
                  <a:lnTo>
                    <a:pt x="1" y="511"/>
                  </a:lnTo>
                  <a:lnTo>
                    <a:pt x="2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2" y="840"/>
                  </a:lnTo>
                  <a:lnTo>
                    <a:pt x="2" y="808"/>
                  </a:lnTo>
                  <a:lnTo>
                    <a:pt x="276" y="774"/>
                  </a:lnTo>
                  <a:lnTo>
                    <a:pt x="274" y="739"/>
                  </a:lnTo>
                  <a:lnTo>
                    <a:pt x="2" y="775"/>
                  </a:lnTo>
                  <a:lnTo>
                    <a:pt x="2" y="745"/>
                  </a:lnTo>
                  <a:lnTo>
                    <a:pt x="274" y="708"/>
                  </a:lnTo>
                  <a:lnTo>
                    <a:pt x="274" y="475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133;p36">
              <a:extLst>
                <a:ext uri="{FF2B5EF4-FFF2-40B4-BE49-F238E27FC236}">
                  <a16:creationId xmlns:a16="http://schemas.microsoft.com/office/drawing/2014/main" id="{95E9A537-77F9-BF43-8D21-37587E4226ED}"/>
                </a:ext>
              </a:extLst>
            </p:cNvPr>
            <p:cNvSpPr/>
            <p:nvPr/>
          </p:nvSpPr>
          <p:spPr>
            <a:xfrm>
              <a:off x="1893525" y="1906175"/>
              <a:ext cx="8350" cy="4850"/>
            </a:xfrm>
            <a:custGeom>
              <a:avLst/>
              <a:gdLst/>
              <a:ahLst/>
              <a:cxnLst/>
              <a:rect l="l" t="t" r="r" b="b"/>
              <a:pathLst>
                <a:path w="334" h="194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134;p36">
              <a:extLst>
                <a:ext uri="{FF2B5EF4-FFF2-40B4-BE49-F238E27FC236}">
                  <a16:creationId xmlns:a16="http://schemas.microsoft.com/office/drawing/2014/main" id="{690C2B1D-0B30-304F-9D1F-24F175436CE3}"/>
                </a:ext>
              </a:extLst>
            </p:cNvPr>
            <p:cNvSpPr/>
            <p:nvPr/>
          </p:nvSpPr>
          <p:spPr>
            <a:xfrm>
              <a:off x="1893525" y="1910675"/>
              <a:ext cx="625" cy="23100"/>
            </a:xfrm>
            <a:custGeom>
              <a:avLst/>
              <a:gdLst/>
              <a:ahLst/>
              <a:cxnLst/>
              <a:rect l="l" t="t" r="r" b="b"/>
              <a:pathLst>
                <a:path w="25" h="924" extrusionOk="0">
                  <a:moveTo>
                    <a:pt x="0" y="0"/>
                  </a:moveTo>
                  <a:lnTo>
                    <a:pt x="3" y="911"/>
                  </a:lnTo>
                  <a:lnTo>
                    <a:pt x="25" y="92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135;p36">
              <a:extLst>
                <a:ext uri="{FF2B5EF4-FFF2-40B4-BE49-F238E27FC236}">
                  <a16:creationId xmlns:a16="http://schemas.microsoft.com/office/drawing/2014/main" id="{8C323AFA-C227-C342-9DEC-74DD2965C31D}"/>
                </a:ext>
              </a:extLst>
            </p:cNvPr>
            <p:cNvSpPr/>
            <p:nvPr/>
          </p:nvSpPr>
          <p:spPr>
            <a:xfrm>
              <a:off x="1884275" y="1914375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3" y="0"/>
                  </a:moveTo>
                  <a:lnTo>
                    <a:pt x="6" y="33"/>
                  </a:lnTo>
                  <a:lnTo>
                    <a:pt x="0" y="1782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136;p36">
              <a:extLst>
                <a:ext uri="{FF2B5EF4-FFF2-40B4-BE49-F238E27FC236}">
                  <a16:creationId xmlns:a16="http://schemas.microsoft.com/office/drawing/2014/main" id="{BAD0F4C0-9099-BA42-9CFD-1BBE32D66E97}"/>
                </a:ext>
              </a:extLst>
            </p:cNvPr>
            <p:cNvSpPr/>
            <p:nvPr/>
          </p:nvSpPr>
          <p:spPr>
            <a:xfrm>
              <a:off x="1882850" y="1914375"/>
              <a:ext cx="1600" cy="44575"/>
            </a:xfrm>
            <a:custGeom>
              <a:avLst/>
              <a:gdLst/>
              <a:ahLst/>
              <a:cxnLst/>
              <a:rect l="l" t="t" r="r" b="b"/>
              <a:pathLst>
                <a:path w="64" h="1783" extrusionOk="0">
                  <a:moveTo>
                    <a:pt x="5" y="0"/>
                  </a:moveTo>
                  <a:lnTo>
                    <a:pt x="1" y="1749"/>
                  </a:lnTo>
                  <a:lnTo>
                    <a:pt x="57" y="1782"/>
                  </a:lnTo>
                  <a:lnTo>
                    <a:pt x="63" y="3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137;p36">
              <a:extLst>
                <a:ext uri="{FF2B5EF4-FFF2-40B4-BE49-F238E27FC236}">
                  <a16:creationId xmlns:a16="http://schemas.microsoft.com/office/drawing/2014/main" id="{50AA0013-EC62-D34C-8919-FBB26FFD7CAB}"/>
                </a:ext>
              </a:extLst>
            </p:cNvPr>
            <p:cNvSpPr/>
            <p:nvPr/>
          </p:nvSpPr>
          <p:spPr>
            <a:xfrm>
              <a:off x="1882975" y="1913525"/>
              <a:ext cx="2875" cy="1700"/>
            </a:xfrm>
            <a:custGeom>
              <a:avLst/>
              <a:gdLst/>
              <a:ahLst/>
              <a:cxnLst/>
              <a:rect l="l" t="t" r="r" b="b"/>
              <a:pathLst>
                <a:path w="115" h="68" extrusionOk="0">
                  <a:moveTo>
                    <a:pt x="57" y="1"/>
                  </a:moveTo>
                  <a:lnTo>
                    <a:pt x="0" y="34"/>
                  </a:lnTo>
                  <a:lnTo>
                    <a:pt x="58" y="67"/>
                  </a:lnTo>
                  <a:lnTo>
                    <a:pt x="115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138;p36">
              <a:extLst>
                <a:ext uri="{FF2B5EF4-FFF2-40B4-BE49-F238E27FC236}">
                  <a16:creationId xmlns:a16="http://schemas.microsoft.com/office/drawing/2014/main" id="{0CB42D69-3D63-CF46-A47F-3990F7735813}"/>
                </a:ext>
              </a:extLst>
            </p:cNvPr>
            <p:cNvSpPr/>
            <p:nvPr/>
          </p:nvSpPr>
          <p:spPr>
            <a:xfrm>
              <a:off x="1916650" y="1895175"/>
              <a:ext cx="1550" cy="44600"/>
            </a:xfrm>
            <a:custGeom>
              <a:avLst/>
              <a:gdLst/>
              <a:ahLst/>
              <a:cxnLst/>
              <a:rect l="l" t="t" r="r" b="b"/>
              <a:pathLst>
                <a:path w="62" h="1784" extrusionOk="0">
                  <a:moveTo>
                    <a:pt x="61" y="1"/>
                  </a:moveTo>
                  <a:lnTo>
                    <a:pt x="5" y="34"/>
                  </a:lnTo>
                  <a:lnTo>
                    <a:pt x="0" y="1783"/>
                  </a:lnTo>
                  <a:lnTo>
                    <a:pt x="57" y="1750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139;p36">
              <a:extLst>
                <a:ext uri="{FF2B5EF4-FFF2-40B4-BE49-F238E27FC236}">
                  <a16:creationId xmlns:a16="http://schemas.microsoft.com/office/drawing/2014/main" id="{A57F6F83-7EDF-3347-BC74-0A59570A0F04}"/>
                </a:ext>
              </a:extLst>
            </p:cNvPr>
            <p:cNvSpPr/>
            <p:nvPr/>
          </p:nvSpPr>
          <p:spPr>
            <a:xfrm>
              <a:off x="1915200" y="1895175"/>
              <a:ext cx="1575" cy="44600"/>
            </a:xfrm>
            <a:custGeom>
              <a:avLst/>
              <a:gdLst/>
              <a:ahLst/>
              <a:cxnLst/>
              <a:rect l="l" t="t" r="r" b="b"/>
              <a:pathLst>
                <a:path w="63" h="1784" extrusionOk="0">
                  <a:moveTo>
                    <a:pt x="6" y="1"/>
                  </a:moveTo>
                  <a:lnTo>
                    <a:pt x="0" y="1750"/>
                  </a:lnTo>
                  <a:lnTo>
                    <a:pt x="58" y="1783"/>
                  </a:lnTo>
                  <a:lnTo>
                    <a:pt x="63" y="3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140;p36">
              <a:extLst>
                <a:ext uri="{FF2B5EF4-FFF2-40B4-BE49-F238E27FC236}">
                  <a16:creationId xmlns:a16="http://schemas.microsoft.com/office/drawing/2014/main" id="{BD27C18D-8D09-BC45-9685-3F521AE2C8A5}"/>
                </a:ext>
              </a:extLst>
            </p:cNvPr>
            <p:cNvSpPr/>
            <p:nvPr/>
          </p:nvSpPr>
          <p:spPr>
            <a:xfrm>
              <a:off x="1915350" y="1894400"/>
              <a:ext cx="2850" cy="1650"/>
            </a:xfrm>
            <a:custGeom>
              <a:avLst/>
              <a:gdLst/>
              <a:ahLst/>
              <a:cxnLst/>
              <a:rect l="l" t="t" r="r" b="b"/>
              <a:pathLst>
                <a:path w="114" h="66" extrusionOk="0">
                  <a:moveTo>
                    <a:pt x="57" y="0"/>
                  </a:moveTo>
                  <a:lnTo>
                    <a:pt x="0" y="32"/>
                  </a:lnTo>
                  <a:lnTo>
                    <a:pt x="57" y="65"/>
                  </a:lnTo>
                  <a:lnTo>
                    <a:pt x="113" y="3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141;p36">
              <a:extLst>
                <a:ext uri="{FF2B5EF4-FFF2-40B4-BE49-F238E27FC236}">
                  <a16:creationId xmlns:a16="http://schemas.microsoft.com/office/drawing/2014/main" id="{88D42835-EA00-6A4E-9EA2-1CA4AF9D9549}"/>
                </a:ext>
              </a:extLst>
            </p:cNvPr>
            <p:cNvSpPr/>
            <p:nvPr/>
          </p:nvSpPr>
          <p:spPr>
            <a:xfrm>
              <a:off x="1949025" y="1876050"/>
              <a:ext cx="1550" cy="44575"/>
            </a:xfrm>
            <a:custGeom>
              <a:avLst/>
              <a:gdLst/>
              <a:ahLst/>
              <a:cxnLst/>
              <a:rect l="l" t="t" r="r" b="b"/>
              <a:pathLst>
                <a:path w="62" h="1783" extrusionOk="0">
                  <a:moveTo>
                    <a:pt x="61" y="0"/>
                  </a:moveTo>
                  <a:lnTo>
                    <a:pt x="5" y="34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142;p36">
              <a:extLst>
                <a:ext uri="{FF2B5EF4-FFF2-40B4-BE49-F238E27FC236}">
                  <a16:creationId xmlns:a16="http://schemas.microsoft.com/office/drawing/2014/main" id="{517845D8-D3E4-9C47-9774-133243283261}"/>
                </a:ext>
              </a:extLst>
            </p:cNvPr>
            <p:cNvSpPr/>
            <p:nvPr/>
          </p:nvSpPr>
          <p:spPr>
            <a:xfrm>
              <a:off x="1947575" y="1876050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" y="0"/>
                  </a:moveTo>
                  <a:lnTo>
                    <a:pt x="0" y="1749"/>
                  </a:lnTo>
                  <a:lnTo>
                    <a:pt x="58" y="1782"/>
                  </a:lnTo>
                  <a:lnTo>
                    <a:pt x="63" y="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143;p36">
              <a:extLst>
                <a:ext uri="{FF2B5EF4-FFF2-40B4-BE49-F238E27FC236}">
                  <a16:creationId xmlns:a16="http://schemas.microsoft.com/office/drawing/2014/main" id="{D78AA63B-6B75-CE4D-85D2-09D6A1A10CA7}"/>
                </a:ext>
              </a:extLst>
            </p:cNvPr>
            <p:cNvSpPr/>
            <p:nvPr/>
          </p:nvSpPr>
          <p:spPr>
            <a:xfrm>
              <a:off x="1947725" y="1875200"/>
              <a:ext cx="2850" cy="1700"/>
            </a:xfrm>
            <a:custGeom>
              <a:avLst/>
              <a:gdLst/>
              <a:ahLst/>
              <a:cxnLst/>
              <a:rect l="l" t="t" r="r" b="b"/>
              <a:pathLst>
                <a:path w="114" h="68" extrusionOk="0">
                  <a:moveTo>
                    <a:pt x="57" y="1"/>
                  </a:moveTo>
                  <a:lnTo>
                    <a:pt x="0" y="34"/>
                  </a:lnTo>
                  <a:lnTo>
                    <a:pt x="57" y="68"/>
                  </a:lnTo>
                  <a:lnTo>
                    <a:pt x="113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144;p36">
              <a:extLst>
                <a:ext uri="{FF2B5EF4-FFF2-40B4-BE49-F238E27FC236}">
                  <a16:creationId xmlns:a16="http://schemas.microsoft.com/office/drawing/2014/main" id="{6EC3F8DB-56FA-764D-9858-CEB476E49A04}"/>
                </a:ext>
              </a:extLst>
            </p:cNvPr>
            <p:cNvSpPr/>
            <p:nvPr/>
          </p:nvSpPr>
          <p:spPr>
            <a:xfrm>
              <a:off x="1800175" y="1822550"/>
              <a:ext cx="157575" cy="91250"/>
            </a:xfrm>
            <a:custGeom>
              <a:avLst/>
              <a:gdLst/>
              <a:ahLst/>
              <a:cxnLst/>
              <a:rect l="l" t="t" r="r" b="b"/>
              <a:pathLst>
                <a:path w="6303" h="3650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145;p36">
              <a:extLst>
                <a:ext uri="{FF2B5EF4-FFF2-40B4-BE49-F238E27FC236}">
                  <a16:creationId xmlns:a16="http://schemas.microsoft.com/office/drawing/2014/main" id="{0785C93B-8743-9A43-9F67-8D226828A80E}"/>
                </a:ext>
              </a:extLst>
            </p:cNvPr>
            <p:cNvSpPr/>
            <p:nvPr/>
          </p:nvSpPr>
          <p:spPr>
            <a:xfrm>
              <a:off x="1884200" y="187107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1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146;p36">
              <a:extLst>
                <a:ext uri="{FF2B5EF4-FFF2-40B4-BE49-F238E27FC236}">
                  <a16:creationId xmlns:a16="http://schemas.microsoft.com/office/drawing/2014/main" id="{F2623980-AE2F-394E-8020-E02602B0A36A}"/>
                </a:ext>
              </a:extLst>
            </p:cNvPr>
            <p:cNvSpPr/>
            <p:nvPr/>
          </p:nvSpPr>
          <p:spPr>
            <a:xfrm>
              <a:off x="1800125" y="186525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147;p36">
              <a:extLst>
                <a:ext uri="{FF2B5EF4-FFF2-40B4-BE49-F238E27FC236}">
                  <a16:creationId xmlns:a16="http://schemas.microsoft.com/office/drawing/2014/main" id="{26A16A47-9BE4-9146-BE60-9592AFFCD599}"/>
                </a:ext>
              </a:extLst>
            </p:cNvPr>
            <p:cNvSpPr/>
            <p:nvPr/>
          </p:nvSpPr>
          <p:spPr>
            <a:xfrm>
              <a:off x="1800175" y="18230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09"/>
                  </a:lnTo>
                  <a:lnTo>
                    <a:pt x="3361" y="3651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148;p36">
              <a:extLst>
                <a:ext uri="{FF2B5EF4-FFF2-40B4-BE49-F238E27FC236}">
                  <a16:creationId xmlns:a16="http://schemas.microsoft.com/office/drawing/2014/main" id="{FADA217F-D814-1C44-9EE8-3FE68FD739F2}"/>
                </a:ext>
              </a:extLst>
            </p:cNvPr>
            <p:cNvSpPr/>
            <p:nvPr/>
          </p:nvSpPr>
          <p:spPr>
            <a:xfrm>
              <a:off x="1884200" y="1871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9"/>
                  </a:lnTo>
                  <a:lnTo>
                    <a:pt x="0" y="1759"/>
                  </a:lnTo>
                  <a:lnTo>
                    <a:pt x="2941" y="50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149;p36">
              <a:extLst>
                <a:ext uri="{FF2B5EF4-FFF2-40B4-BE49-F238E27FC236}">
                  <a16:creationId xmlns:a16="http://schemas.microsoft.com/office/drawing/2014/main" id="{5663A32D-A749-314C-AFF2-04D8E57CD34F}"/>
                </a:ext>
              </a:extLst>
            </p:cNvPr>
            <p:cNvSpPr/>
            <p:nvPr/>
          </p:nvSpPr>
          <p:spPr>
            <a:xfrm>
              <a:off x="1800125" y="1865775"/>
              <a:ext cx="84100" cy="49850"/>
            </a:xfrm>
            <a:custGeom>
              <a:avLst/>
              <a:gdLst/>
              <a:ahLst/>
              <a:cxnLst/>
              <a:rect l="l" t="t" r="r" b="b"/>
              <a:pathLst>
                <a:path w="3364" h="1994" extrusionOk="0">
                  <a:moveTo>
                    <a:pt x="2" y="1"/>
                  </a:moveTo>
                  <a:lnTo>
                    <a:pt x="1" y="52"/>
                  </a:lnTo>
                  <a:lnTo>
                    <a:pt x="3363" y="1993"/>
                  </a:lnTo>
                  <a:lnTo>
                    <a:pt x="3363" y="194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150;p36">
              <a:extLst>
                <a:ext uri="{FF2B5EF4-FFF2-40B4-BE49-F238E27FC236}">
                  <a16:creationId xmlns:a16="http://schemas.microsoft.com/office/drawing/2014/main" id="{A9A1E1B1-A57D-CA42-8392-0AFEFB7E1C29}"/>
                </a:ext>
              </a:extLst>
            </p:cNvPr>
            <p:cNvSpPr/>
            <p:nvPr/>
          </p:nvSpPr>
          <p:spPr>
            <a:xfrm>
              <a:off x="1800175" y="182355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10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151;p36">
              <a:extLst>
                <a:ext uri="{FF2B5EF4-FFF2-40B4-BE49-F238E27FC236}">
                  <a16:creationId xmlns:a16="http://schemas.microsoft.com/office/drawing/2014/main" id="{90FA8B7D-EBD1-CC49-865F-1CDE33BBEE3B}"/>
                </a:ext>
              </a:extLst>
            </p:cNvPr>
            <p:cNvSpPr/>
            <p:nvPr/>
          </p:nvSpPr>
          <p:spPr>
            <a:xfrm>
              <a:off x="1884200" y="1872100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152;p36">
              <a:extLst>
                <a:ext uri="{FF2B5EF4-FFF2-40B4-BE49-F238E27FC236}">
                  <a16:creationId xmlns:a16="http://schemas.microsoft.com/office/drawing/2014/main" id="{3EAA086B-EEF6-EE45-B03F-5DD958CA86C2}"/>
                </a:ext>
              </a:extLst>
            </p:cNvPr>
            <p:cNvSpPr/>
            <p:nvPr/>
          </p:nvSpPr>
          <p:spPr>
            <a:xfrm>
              <a:off x="1800125" y="1866300"/>
              <a:ext cx="84100" cy="49800"/>
            </a:xfrm>
            <a:custGeom>
              <a:avLst/>
              <a:gdLst/>
              <a:ahLst/>
              <a:cxnLst/>
              <a:rect l="l" t="t" r="r" b="b"/>
              <a:pathLst>
                <a:path w="3364" h="1992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1"/>
                  </a:lnTo>
                  <a:lnTo>
                    <a:pt x="3363" y="194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153;p36">
              <a:extLst>
                <a:ext uri="{FF2B5EF4-FFF2-40B4-BE49-F238E27FC236}">
                  <a16:creationId xmlns:a16="http://schemas.microsoft.com/office/drawing/2014/main" id="{60B3A0AD-251E-C04A-9D42-CD19157A6F43}"/>
                </a:ext>
              </a:extLst>
            </p:cNvPr>
            <p:cNvSpPr/>
            <p:nvPr/>
          </p:nvSpPr>
          <p:spPr>
            <a:xfrm>
              <a:off x="1806625" y="18592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154;p36">
              <a:extLst>
                <a:ext uri="{FF2B5EF4-FFF2-40B4-BE49-F238E27FC236}">
                  <a16:creationId xmlns:a16="http://schemas.microsoft.com/office/drawing/2014/main" id="{700EB444-405B-2647-87AF-19782EC94964}"/>
                </a:ext>
              </a:extLst>
            </p:cNvPr>
            <p:cNvSpPr/>
            <p:nvPr/>
          </p:nvSpPr>
          <p:spPr>
            <a:xfrm>
              <a:off x="1807125" y="185957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1"/>
                  </a:moveTo>
                  <a:lnTo>
                    <a:pt x="1" y="13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155;p36">
              <a:extLst>
                <a:ext uri="{FF2B5EF4-FFF2-40B4-BE49-F238E27FC236}">
                  <a16:creationId xmlns:a16="http://schemas.microsoft.com/office/drawing/2014/main" id="{AE4C9734-05F7-4844-9AB7-0A83F1032D78}"/>
                </a:ext>
              </a:extLst>
            </p:cNvPr>
            <p:cNvSpPr/>
            <p:nvPr/>
          </p:nvSpPr>
          <p:spPr>
            <a:xfrm>
              <a:off x="1806575" y="185957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" y="1"/>
                  </a:moveTo>
                  <a:lnTo>
                    <a:pt x="1" y="102"/>
                  </a:lnTo>
                  <a:lnTo>
                    <a:pt x="23" y="114"/>
                  </a:lnTo>
                  <a:lnTo>
                    <a:pt x="23" y="1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156;p36">
              <a:extLst>
                <a:ext uri="{FF2B5EF4-FFF2-40B4-BE49-F238E27FC236}">
                  <a16:creationId xmlns:a16="http://schemas.microsoft.com/office/drawing/2014/main" id="{B551CE97-7E1A-BB43-B18E-068F2DE0DFCC}"/>
                </a:ext>
              </a:extLst>
            </p:cNvPr>
            <p:cNvSpPr/>
            <p:nvPr/>
          </p:nvSpPr>
          <p:spPr>
            <a:xfrm>
              <a:off x="1816850" y="18533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157;p36">
              <a:extLst>
                <a:ext uri="{FF2B5EF4-FFF2-40B4-BE49-F238E27FC236}">
                  <a16:creationId xmlns:a16="http://schemas.microsoft.com/office/drawing/2014/main" id="{99568D09-DA3A-2345-A44E-C0200C5A1204}"/>
                </a:ext>
              </a:extLst>
            </p:cNvPr>
            <p:cNvSpPr/>
            <p:nvPr/>
          </p:nvSpPr>
          <p:spPr>
            <a:xfrm>
              <a:off x="1817350" y="18536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158;p36">
              <a:extLst>
                <a:ext uri="{FF2B5EF4-FFF2-40B4-BE49-F238E27FC236}">
                  <a16:creationId xmlns:a16="http://schemas.microsoft.com/office/drawing/2014/main" id="{2235B564-D121-2A42-9F7B-C0F9EA6C19AF}"/>
                </a:ext>
              </a:extLst>
            </p:cNvPr>
            <p:cNvSpPr/>
            <p:nvPr/>
          </p:nvSpPr>
          <p:spPr>
            <a:xfrm>
              <a:off x="1816800" y="18536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59;p36">
              <a:extLst>
                <a:ext uri="{FF2B5EF4-FFF2-40B4-BE49-F238E27FC236}">
                  <a16:creationId xmlns:a16="http://schemas.microsoft.com/office/drawing/2014/main" id="{81170327-B202-9B4D-A2DC-12128937D924}"/>
                </a:ext>
              </a:extLst>
            </p:cNvPr>
            <p:cNvSpPr/>
            <p:nvPr/>
          </p:nvSpPr>
          <p:spPr>
            <a:xfrm>
              <a:off x="1802825" y="1843100"/>
              <a:ext cx="33400" cy="19925"/>
            </a:xfrm>
            <a:custGeom>
              <a:avLst/>
              <a:gdLst/>
              <a:ahLst/>
              <a:cxnLst/>
              <a:rect l="l" t="t" r="r" b="b"/>
              <a:pathLst>
                <a:path w="1336" h="797" extrusionOk="0">
                  <a:moveTo>
                    <a:pt x="1336" y="0"/>
                  </a:moveTo>
                  <a:lnTo>
                    <a:pt x="0" y="772"/>
                  </a:lnTo>
                  <a:lnTo>
                    <a:pt x="0" y="796"/>
                  </a:lnTo>
                  <a:lnTo>
                    <a:pt x="1336" y="25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60;p36">
              <a:extLst>
                <a:ext uri="{FF2B5EF4-FFF2-40B4-BE49-F238E27FC236}">
                  <a16:creationId xmlns:a16="http://schemas.microsoft.com/office/drawing/2014/main" id="{726A0826-7703-1942-832D-E84B0B03B433}"/>
                </a:ext>
              </a:extLst>
            </p:cNvPr>
            <p:cNvSpPr/>
            <p:nvPr/>
          </p:nvSpPr>
          <p:spPr>
            <a:xfrm>
              <a:off x="1802275" y="1862050"/>
              <a:ext cx="575" cy="975"/>
            </a:xfrm>
            <a:custGeom>
              <a:avLst/>
              <a:gdLst/>
              <a:ahLst/>
              <a:cxnLst/>
              <a:rect l="l" t="t" r="r" b="b"/>
              <a:pathLst>
                <a:path w="23" h="39" extrusionOk="0">
                  <a:moveTo>
                    <a:pt x="0" y="1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61;p36">
              <a:extLst>
                <a:ext uri="{FF2B5EF4-FFF2-40B4-BE49-F238E27FC236}">
                  <a16:creationId xmlns:a16="http://schemas.microsoft.com/office/drawing/2014/main" id="{7B78FDA2-C0C8-784F-9CE0-B030A685E735}"/>
                </a:ext>
              </a:extLst>
            </p:cNvPr>
            <p:cNvSpPr/>
            <p:nvPr/>
          </p:nvSpPr>
          <p:spPr>
            <a:xfrm>
              <a:off x="1802275" y="1842775"/>
              <a:ext cx="33950" cy="19625"/>
            </a:xfrm>
            <a:custGeom>
              <a:avLst/>
              <a:gdLst/>
              <a:ahLst/>
              <a:cxnLst/>
              <a:rect l="l" t="t" r="r" b="b"/>
              <a:pathLst>
                <a:path w="1358" h="785" extrusionOk="0">
                  <a:moveTo>
                    <a:pt x="1336" y="0"/>
                  </a:moveTo>
                  <a:lnTo>
                    <a:pt x="0" y="772"/>
                  </a:lnTo>
                  <a:lnTo>
                    <a:pt x="22" y="785"/>
                  </a:lnTo>
                  <a:lnTo>
                    <a:pt x="1358" y="1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62;p36">
              <a:extLst>
                <a:ext uri="{FF2B5EF4-FFF2-40B4-BE49-F238E27FC236}">
                  <a16:creationId xmlns:a16="http://schemas.microsoft.com/office/drawing/2014/main" id="{BB56C4E0-1E97-CE44-9599-B966C0DE63AF}"/>
                </a:ext>
              </a:extLst>
            </p:cNvPr>
            <p:cNvSpPr/>
            <p:nvPr/>
          </p:nvSpPr>
          <p:spPr>
            <a:xfrm>
              <a:off x="1849575" y="186585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2"/>
                  </a:lnTo>
                  <a:lnTo>
                    <a:pt x="89" y="102"/>
                  </a:lnTo>
                  <a:lnTo>
                    <a:pt x="176" y="52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63;p36">
              <a:extLst>
                <a:ext uri="{FF2B5EF4-FFF2-40B4-BE49-F238E27FC236}">
                  <a16:creationId xmlns:a16="http://schemas.microsoft.com/office/drawing/2014/main" id="{C9171FDA-194B-AB4A-922B-101EA8FD9731}"/>
                </a:ext>
              </a:extLst>
            </p:cNvPr>
            <p:cNvSpPr/>
            <p:nvPr/>
          </p:nvSpPr>
          <p:spPr>
            <a:xfrm>
              <a:off x="1851725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90" y="1"/>
                  </a:moveTo>
                  <a:lnTo>
                    <a:pt x="3" y="51"/>
                  </a:lnTo>
                  <a:lnTo>
                    <a:pt x="0" y="837"/>
                  </a:lnTo>
                  <a:lnTo>
                    <a:pt x="89" y="787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64;p36">
              <a:extLst>
                <a:ext uri="{FF2B5EF4-FFF2-40B4-BE49-F238E27FC236}">
                  <a16:creationId xmlns:a16="http://schemas.microsoft.com/office/drawing/2014/main" id="{7C6DB042-DA1A-3144-98AB-34D3A1D25D8E}"/>
                </a:ext>
              </a:extLst>
            </p:cNvPr>
            <p:cNvSpPr/>
            <p:nvPr/>
          </p:nvSpPr>
          <p:spPr>
            <a:xfrm>
              <a:off x="1849550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2" y="1"/>
                  </a:moveTo>
                  <a:lnTo>
                    <a:pt x="0" y="787"/>
                  </a:lnTo>
                  <a:lnTo>
                    <a:pt x="87" y="837"/>
                  </a:lnTo>
                  <a:lnTo>
                    <a:pt x="90" y="5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5;p36">
              <a:extLst>
                <a:ext uri="{FF2B5EF4-FFF2-40B4-BE49-F238E27FC236}">
                  <a16:creationId xmlns:a16="http://schemas.microsoft.com/office/drawing/2014/main" id="{E0F75C46-C21B-1B45-A69C-43E13CA7C592}"/>
                </a:ext>
              </a:extLst>
            </p:cNvPr>
            <p:cNvSpPr/>
            <p:nvPr/>
          </p:nvSpPr>
          <p:spPr>
            <a:xfrm>
              <a:off x="1810525" y="184320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1"/>
                  </a:lnTo>
                  <a:lnTo>
                    <a:pt x="88" y="102"/>
                  </a:lnTo>
                  <a:lnTo>
                    <a:pt x="176" y="51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66;p36">
              <a:extLst>
                <a:ext uri="{FF2B5EF4-FFF2-40B4-BE49-F238E27FC236}">
                  <a16:creationId xmlns:a16="http://schemas.microsoft.com/office/drawing/2014/main" id="{2B5BD516-4FD9-D243-93C0-13B767D57F35}"/>
                </a:ext>
              </a:extLst>
            </p:cNvPr>
            <p:cNvSpPr/>
            <p:nvPr/>
          </p:nvSpPr>
          <p:spPr>
            <a:xfrm>
              <a:off x="1812675" y="1844475"/>
              <a:ext cx="2275" cy="20925"/>
            </a:xfrm>
            <a:custGeom>
              <a:avLst/>
              <a:gdLst/>
              <a:ahLst/>
              <a:cxnLst/>
              <a:rect l="l" t="t" r="r" b="b"/>
              <a:pathLst>
                <a:path w="91" h="837" extrusionOk="0">
                  <a:moveTo>
                    <a:pt x="90" y="0"/>
                  </a:moveTo>
                  <a:lnTo>
                    <a:pt x="2" y="51"/>
                  </a:lnTo>
                  <a:lnTo>
                    <a:pt x="0" y="837"/>
                  </a:lnTo>
                  <a:lnTo>
                    <a:pt x="87" y="78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67;p36">
              <a:extLst>
                <a:ext uri="{FF2B5EF4-FFF2-40B4-BE49-F238E27FC236}">
                  <a16:creationId xmlns:a16="http://schemas.microsoft.com/office/drawing/2014/main" id="{1B01CB46-030B-DF40-93E9-E357AADE6267}"/>
                </a:ext>
              </a:extLst>
            </p:cNvPr>
            <p:cNvSpPr/>
            <p:nvPr/>
          </p:nvSpPr>
          <p:spPr>
            <a:xfrm>
              <a:off x="1810475" y="1844475"/>
              <a:ext cx="2250" cy="20925"/>
            </a:xfrm>
            <a:custGeom>
              <a:avLst/>
              <a:gdLst/>
              <a:ahLst/>
              <a:cxnLst/>
              <a:rect l="l" t="t" r="r" b="b"/>
              <a:pathLst>
                <a:path w="90" h="837" extrusionOk="0">
                  <a:moveTo>
                    <a:pt x="3" y="0"/>
                  </a:moveTo>
                  <a:lnTo>
                    <a:pt x="0" y="786"/>
                  </a:lnTo>
                  <a:lnTo>
                    <a:pt x="88" y="837"/>
                  </a:lnTo>
                  <a:lnTo>
                    <a:pt x="90" y="5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68;p36">
              <a:extLst>
                <a:ext uri="{FF2B5EF4-FFF2-40B4-BE49-F238E27FC236}">
                  <a16:creationId xmlns:a16="http://schemas.microsoft.com/office/drawing/2014/main" id="{3706CA43-3AA0-224D-A95B-CC36CFCD04F0}"/>
                </a:ext>
              </a:extLst>
            </p:cNvPr>
            <p:cNvSpPr/>
            <p:nvPr/>
          </p:nvSpPr>
          <p:spPr>
            <a:xfrm>
              <a:off x="1848200" y="1803075"/>
              <a:ext cx="106650" cy="43825"/>
            </a:xfrm>
            <a:custGeom>
              <a:avLst/>
              <a:gdLst/>
              <a:ahLst/>
              <a:cxnLst/>
              <a:rect l="l" t="t" r="r" b="b"/>
              <a:pathLst>
                <a:path w="4266" h="1753" extrusionOk="0">
                  <a:moveTo>
                    <a:pt x="1723" y="0"/>
                  </a:moveTo>
                  <a:lnTo>
                    <a:pt x="1" y="274"/>
                  </a:lnTo>
                  <a:lnTo>
                    <a:pt x="2543" y="1752"/>
                  </a:lnTo>
                  <a:lnTo>
                    <a:pt x="4265" y="1478"/>
                  </a:lnTo>
                  <a:lnTo>
                    <a:pt x="17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169;p36">
              <a:extLst>
                <a:ext uri="{FF2B5EF4-FFF2-40B4-BE49-F238E27FC236}">
                  <a16:creationId xmlns:a16="http://schemas.microsoft.com/office/drawing/2014/main" id="{D1CD2854-3EB5-E24A-BC98-C90429C1C4B6}"/>
                </a:ext>
              </a:extLst>
            </p:cNvPr>
            <p:cNvSpPr/>
            <p:nvPr/>
          </p:nvSpPr>
          <p:spPr>
            <a:xfrm>
              <a:off x="1848200" y="1809925"/>
              <a:ext cx="63675" cy="85400"/>
            </a:xfrm>
            <a:custGeom>
              <a:avLst/>
              <a:gdLst/>
              <a:ahLst/>
              <a:cxnLst/>
              <a:rect l="l" t="t" r="r" b="b"/>
              <a:pathLst>
                <a:path w="2547" h="3416" extrusionOk="0">
                  <a:moveTo>
                    <a:pt x="1" y="0"/>
                  </a:moveTo>
                  <a:lnTo>
                    <a:pt x="5" y="1938"/>
                  </a:lnTo>
                  <a:lnTo>
                    <a:pt x="2547" y="3415"/>
                  </a:lnTo>
                  <a:lnTo>
                    <a:pt x="2543" y="1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170;p36">
              <a:extLst>
                <a:ext uri="{FF2B5EF4-FFF2-40B4-BE49-F238E27FC236}">
                  <a16:creationId xmlns:a16="http://schemas.microsoft.com/office/drawing/2014/main" id="{E8378980-177B-A041-8F96-4AA1E49BC0E2}"/>
                </a:ext>
              </a:extLst>
            </p:cNvPr>
            <p:cNvSpPr/>
            <p:nvPr/>
          </p:nvSpPr>
          <p:spPr>
            <a:xfrm>
              <a:off x="1911750" y="1840000"/>
              <a:ext cx="43175" cy="55325"/>
            </a:xfrm>
            <a:custGeom>
              <a:avLst/>
              <a:gdLst/>
              <a:ahLst/>
              <a:cxnLst/>
              <a:rect l="l" t="t" r="r" b="b"/>
              <a:pathLst>
                <a:path w="1727" h="2213" extrusionOk="0">
                  <a:moveTo>
                    <a:pt x="1723" y="1"/>
                  </a:moveTo>
                  <a:lnTo>
                    <a:pt x="1" y="275"/>
                  </a:lnTo>
                  <a:lnTo>
                    <a:pt x="5" y="2212"/>
                  </a:lnTo>
                  <a:lnTo>
                    <a:pt x="1726" y="1219"/>
                  </a:lnTo>
                  <a:lnTo>
                    <a:pt x="17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171;p36">
              <a:extLst>
                <a:ext uri="{FF2B5EF4-FFF2-40B4-BE49-F238E27FC236}">
                  <a16:creationId xmlns:a16="http://schemas.microsoft.com/office/drawing/2014/main" id="{E1AFC40E-C834-E24F-B8B9-6DD550F5D89C}"/>
                </a:ext>
              </a:extLst>
            </p:cNvPr>
            <p:cNvSpPr/>
            <p:nvPr/>
          </p:nvSpPr>
          <p:spPr>
            <a:xfrm>
              <a:off x="1874025" y="1856575"/>
              <a:ext cx="600" cy="16700"/>
            </a:xfrm>
            <a:custGeom>
              <a:avLst/>
              <a:gdLst/>
              <a:ahLst/>
              <a:cxnLst/>
              <a:rect l="l" t="t" r="r" b="b"/>
              <a:pathLst>
                <a:path w="24" h="668" extrusionOk="0">
                  <a:moveTo>
                    <a:pt x="23" y="1"/>
                  </a:moveTo>
                  <a:lnTo>
                    <a:pt x="1" y="14"/>
                  </a:lnTo>
                  <a:lnTo>
                    <a:pt x="0" y="668"/>
                  </a:lnTo>
                  <a:lnTo>
                    <a:pt x="22" y="65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172;p36">
              <a:extLst>
                <a:ext uri="{FF2B5EF4-FFF2-40B4-BE49-F238E27FC236}">
                  <a16:creationId xmlns:a16="http://schemas.microsoft.com/office/drawing/2014/main" id="{2010031B-768A-CF49-A8F2-4B978B8616ED}"/>
                </a:ext>
              </a:extLst>
            </p:cNvPr>
            <p:cNvSpPr/>
            <p:nvPr/>
          </p:nvSpPr>
          <p:spPr>
            <a:xfrm>
              <a:off x="1865425" y="1851600"/>
              <a:ext cx="9200" cy="5325"/>
            </a:xfrm>
            <a:custGeom>
              <a:avLst/>
              <a:gdLst/>
              <a:ahLst/>
              <a:cxnLst/>
              <a:rect l="l" t="t" r="r" b="b"/>
              <a:pathLst>
                <a:path w="368" h="213" extrusionOk="0">
                  <a:moveTo>
                    <a:pt x="24" y="1"/>
                  </a:moveTo>
                  <a:lnTo>
                    <a:pt x="0" y="14"/>
                  </a:lnTo>
                  <a:lnTo>
                    <a:pt x="345" y="213"/>
                  </a:lnTo>
                  <a:lnTo>
                    <a:pt x="367" y="20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173;p36">
              <a:extLst>
                <a:ext uri="{FF2B5EF4-FFF2-40B4-BE49-F238E27FC236}">
                  <a16:creationId xmlns:a16="http://schemas.microsoft.com/office/drawing/2014/main" id="{420488F6-3976-4A41-90D4-495779B1EF6A}"/>
                </a:ext>
              </a:extLst>
            </p:cNvPr>
            <p:cNvSpPr/>
            <p:nvPr/>
          </p:nvSpPr>
          <p:spPr>
            <a:xfrm>
              <a:off x="1865375" y="1851950"/>
              <a:ext cx="8700" cy="21325"/>
            </a:xfrm>
            <a:custGeom>
              <a:avLst/>
              <a:gdLst/>
              <a:ahLst/>
              <a:cxnLst/>
              <a:rect l="l" t="t" r="r" b="b"/>
              <a:pathLst>
                <a:path w="348" h="853" extrusionOk="0">
                  <a:moveTo>
                    <a:pt x="2" y="0"/>
                  </a:moveTo>
                  <a:lnTo>
                    <a:pt x="1" y="654"/>
                  </a:lnTo>
                  <a:lnTo>
                    <a:pt x="346" y="853"/>
                  </a:lnTo>
                  <a:lnTo>
                    <a:pt x="347" y="19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174;p36">
              <a:extLst>
                <a:ext uri="{FF2B5EF4-FFF2-40B4-BE49-F238E27FC236}">
                  <a16:creationId xmlns:a16="http://schemas.microsoft.com/office/drawing/2014/main" id="{4363E960-3EB8-5146-8C2A-902DB206DF25}"/>
                </a:ext>
              </a:extLst>
            </p:cNvPr>
            <p:cNvSpPr/>
            <p:nvPr/>
          </p:nvSpPr>
          <p:spPr>
            <a:xfrm>
              <a:off x="1873100" y="1863975"/>
              <a:ext cx="225" cy="1775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8" y="0"/>
                  </a:moveTo>
                  <a:lnTo>
                    <a:pt x="2" y="5"/>
                  </a:lnTo>
                  <a:lnTo>
                    <a:pt x="1" y="70"/>
                  </a:lnTo>
                  <a:lnTo>
                    <a:pt x="8" y="6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175;p36">
              <a:extLst>
                <a:ext uri="{FF2B5EF4-FFF2-40B4-BE49-F238E27FC236}">
                  <a16:creationId xmlns:a16="http://schemas.microsoft.com/office/drawing/2014/main" id="{826385F9-5621-5A48-9EA5-7BCC5CC97893}"/>
                </a:ext>
              </a:extLst>
            </p:cNvPr>
            <p:cNvSpPr/>
            <p:nvPr/>
          </p:nvSpPr>
          <p:spPr>
            <a:xfrm>
              <a:off x="1872950" y="1863875"/>
              <a:ext cx="375" cy="225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7" y="0"/>
                  </a:moveTo>
                  <a:lnTo>
                    <a:pt x="1" y="4"/>
                  </a:lnTo>
                  <a:lnTo>
                    <a:pt x="8" y="9"/>
                  </a:lnTo>
                  <a:lnTo>
                    <a:pt x="14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176;p36">
              <a:extLst>
                <a:ext uri="{FF2B5EF4-FFF2-40B4-BE49-F238E27FC236}">
                  <a16:creationId xmlns:a16="http://schemas.microsoft.com/office/drawing/2014/main" id="{D238FC84-A227-A940-B880-B370129A6C86}"/>
                </a:ext>
              </a:extLst>
            </p:cNvPr>
            <p:cNvSpPr/>
            <p:nvPr/>
          </p:nvSpPr>
          <p:spPr>
            <a:xfrm>
              <a:off x="1872925" y="1863975"/>
              <a:ext cx="250" cy="1775"/>
            </a:xfrm>
            <a:custGeom>
              <a:avLst/>
              <a:gdLst/>
              <a:ahLst/>
              <a:cxnLst/>
              <a:rect l="l" t="t" r="r" b="b"/>
              <a:pathLst>
                <a:path w="10" h="71" extrusionOk="0">
                  <a:moveTo>
                    <a:pt x="2" y="0"/>
                  </a:moveTo>
                  <a:lnTo>
                    <a:pt x="1" y="66"/>
                  </a:lnTo>
                  <a:lnTo>
                    <a:pt x="8" y="70"/>
                  </a:lnTo>
                  <a:lnTo>
                    <a:pt x="9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177;p36">
              <a:extLst>
                <a:ext uri="{FF2B5EF4-FFF2-40B4-BE49-F238E27FC236}">
                  <a16:creationId xmlns:a16="http://schemas.microsoft.com/office/drawing/2014/main" id="{B01867A8-3152-7C41-8BC9-39C62003B60C}"/>
                </a:ext>
              </a:extLst>
            </p:cNvPr>
            <p:cNvSpPr/>
            <p:nvPr/>
          </p:nvSpPr>
          <p:spPr>
            <a:xfrm>
              <a:off x="1851900" y="1841850"/>
              <a:ext cx="45950" cy="28650"/>
            </a:xfrm>
            <a:custGeom>
              <a:avLst/>
              <a:gdLst/>
              <a:ahLst/>
              <a:cxnLst/>
              <a:rect l="l" t="t" r="r" b="b"/>
              <a:pathLst>
                <a:path w="1838" h="1146" extrusionOk="0">
                  <a:moveTo>
                    <a:pt x="1838" y="1"/>
                  </a:moveTo>
                  <a:lnTo>
                    <a:pt x="0" y="1068"/>
                  </a:lnTo>
                  <a:lnTo>
                    <a:pt x="0" y="1145"/>
                  </a:lnTo>
                  <a:lnTo>
                    <a:pt x="1838" y="7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178;p36">
              <a:extLst>
                <a:ext uri="{FF2B5EF4-FFF2-40B4-BE49-F238E27FC236}">
                  <a16:creationId xmlns:a16="http://schemas.microsoft.com/office/drawing/2014/main" id="{D828D8DF-682B-7247-AA73-94A204BABE70}"/>
                </a:ext>
              </a:extLst>
            </p:cNvPr>
            <p:cNvSpPr/>
            <p:nvPr/>
          </p:nvSpPr>
          <p:spPr>
            <a:xfrm>
              <a:off x="1805675" y="1841850"/>
              <a:ext cx="46250" cy="28650"/>
            </a:xfrm>
            <a:custGeom>
              <a:avLst/>
              <a:gdLst/>
              <a:ahLst/>
              <a:cxnLst/>
              <a:rect l="l" t="t" r="r" b="b"/>
              <a:pathLst>
                <a:path w="1850" h="1146" extrusionOk="0">
                  <a:moveTo>
                    <a:pt x="1" y="1"/>
                  </a:moveTo>
                  <a:lnTo>
                    <a:pt x="1" y="78"/>
                  </a:lnTo>
                  <a:lnTo>
                    <a:pt x="1849" y="1145"/>
                  </a:lnTo>
                  <a:lnTo>
                    <a:pt x="1849" y="10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179;p36">
              <a:extLst>
                <a:ext uri="{FF2B5EF4-FFF2-40B4-BE49-F238E27FC236}">
                  <a16:creationId xmlns:a16="http://schemas.microsoft.com/office/drawing/2014/main" id="{7DFD1BF4-537D-534D-B283-957B384F583E}"/>
                </a:ext>
              </a:extLst>
            </p:cNvPr>
            <p:cNvSpPr/>
            <p:nvPr/>
          </p:nvSpPr>
          <p:spPr>
            <a:xfrm>
              <a:off x="1805675" y="1815175"/>
              <a:ext cx="92175" cy="53400"/>
            </a:xfrm>
            <a:custGeom>
              <a:avLst/>
              <a:gdLst/>
              <a:ahLst/>
              <a:cxnLst/>
              <a:rect l="l" t="t" r="r" b="b"/>
              <a:pathLst>
                <a:path w="3687" h="2136" extrusionOk="0">
                  <a:moveTo>
                    <a:pt x="1838" y="1"/>
                  </a:moveTo>
                  <a:lnTo>
                    <a:pt x="1" y="1068"/>
                  </a:lnTo>
                  <a:lnTo>
                    <a:pt x="1849" y="2135"/>
                  </a:lnTo>
                  <a:lnTo>
                    <a:pt x="3687" y="106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180;p36">
              <a:extLst>
                <a:ext uri="{FF2B5EF4-FFF2-40B4-BE49-F238E27FC236}">
                  <a16:creationId xmlns:a16="http://schemas.microsoft.com/office/drawing/2014/main" id="{AD1DF3D2-C068-E74E-BFD4-CB48222F8600}"/>
                </a:ext>
              </a:extLst>
            </p:cNvPr>
            <p:cNvSpPr/>
            <p:nvPr/>
          </p:nvSpPr>
          <p:spPr>
            <a:xfrm>
              <a:off x="1848200" y="1812500"/>
              <a:ext cx="63675" cy="48950"/>
            </a:xfrm>
            <a:custGeom>
              <a:avLst/>
              <a:gdLst/>
              <a:ahLst/>
              <a:cxnLst/>
              <a:rect l="l" t="t" r="r" b="b"/>
              <a:pathLst>
                <a:path w="2547" h="1958" extrusionOk="0">
                  <a:moveTo>
                    <a:pt x="1" y="0"/>
                  </a:moveTo>
                  <a:lnTo>
                    <a:pt x="1" y="463"/>
                  </a:lnTo>
                  <a:lnTo>
                    <a:pt x="2547" y="1958"/>
                  </a:lnTo>
                  <a:lnTo>
                    <a:pt x="2543" y="1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181;p36">
              <a:extLst>
                <a:ext uri="{FF2B5EF4-FFF2-40B4-BE49-F238E27FC236}">
                  <a16:creationId xmlns:a16="http://schemas.microsoft.com/office/drawing/2014/main" id="{F64B87FC-AC1D-C146-940C-CC7050B821D4}"/>
                </a:ext>
              </a:extLst>
            </p:cNvPr>
            <p:cNvSpPr/>
            <p:nvPr/>
          </p:nvSpPr>
          <p:spPr>
            <a:xfrm>
              <a:off x="1887325" y="1836175"/>
              <a:ext cx="24550" cy="59150"/>
            </a:xfrm>
            <a:custGeom>
              <a:avLst/>
              <a:gdLst/>
              <a:ahLst/>
              <a:cxnLst/>
              <a:rect l="l" t="t" r="r" b="b"/>
              <a:pathLst>
                <a:path w="982" h="2366" extrusionOk="0">
                  <a:moveTo>
                    <a:pt x="6" y="0"/>
                  </a:moveTo>
                  <a:lnTo>
                    <a:pt x="0" y="1798"/>
                  </a:lnTo>
                  <a:lnTo>
                    <a:pt x="982" y="2365"/>
                  </a:lnTo>
                  <a:lnTo>
                    <a:pt x="978" y="56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182;p36">
              <a:extLst>
                <a:ext uri="{FF2B5EF4-FFF2-40B4-BE49-F238E27FC236}">
                  <a16:creationId xmlns:a16="http://schemas.microsoft.com/office/drawing/2014/main" id="{FE86F719-FC30-F94B-891A-081C2F35C0E9}"/>
                </a:ext>
              </a:extLst>
            </p:cNvPr>
            <p:cNvSpPr/>
            <p:nvPr/>
          </p:nvSpPr>
          <p:spPr>
            <a:xfrm>
              <a:off x="1881600" y="190757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6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183;p36">
              <a:extLst>
                <a:ext uri="{FF2B5EF4-FFF2-40B4-BE49-F238E27FC236}">
                  <a16:creationId xmlns:a16="http://schemas.microsoft.com/office/drawing/2014/main" id="{31D0926D-AA3F-FB48-B0B5-BC5EB92BC3ED}"/>
                </a:ext>
              </a:extLst>
            </p:cNvPr>
            <p:cNvSpPr/>
            <p:nvPr/>
          </p:nvSpPr>
          <p:spPr>
            <a:xfrm>
              <a:off x="1882125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4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184;p36">
              <a:extLst>
                <a:ext uri="{FF2B5EF4-FFF2-40B4-BE49-F238E27FC236}">
                  <a16:creationId xmlns:a16="http://schemas.microsoft.com/office/drawing/2014/main" id="{1B5BFC9F-B2A9-8441-A580-40EF5AEEB4F9}"/>
                </a:ext>
              </a:extLst>
            </p:cNvPr>
            <p:cNvSpPr/>
            <p:nvPr/>
          </p:nvSpPr>
          <p:spPr>
            <a:xfrm>
              <a:off x="1881600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185;p36">
              <a:extLst>
                <a:ext uri="{FF2B5EF4-FFF2-40B4-BE49-F238E27FC236}">
                  <a16:creationId xmlns:a16="http://schemas.microsoft.com/office/drawing/2014/main" id="{A331BE2F-09C9-3B4A-83F6-296FC8EFE14F}"/>
                </a:ext>
              </a:extLst>
            </p:cNvPr>
            <p:cNvSpPr/>
            <p:nvPr/>
          </p:nvSpPr>
          <p:spPr>
            <a:xfrm>
              <a:off x="1886700" y="190460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1" y="14"/>
                  </a:lnTo>
                  <a:lnTo>
                    <a:pt x="22" y="26"/>
                  </a:lnTo>
                  <a:lnTo>
                    <a:pt x="43" y="1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186;p36">
              <a:extLst>
                <a:ext uri="{FF2B5EF4-FFF2-40B4-BE49-F238E27FC236}">
                  <a16:creationId xmlns:a16="http://schemas.microsoft.com/office/drawing/2014/main" id="{66DD283E-9F8A-744D-99EF-5453F78DD782}"/>
                </a:ext>
              </a:extLst>
            </p:cNvPr>
            <p:cNvSpPr/>
            <p:nvPr/>
          </p:nvSpPr>
          <p:spPr>
            <a:xfrm>
              <a:off x="1887250" y="19049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1" y="10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187;p36">
              <a:extLst>
                <a:ext uri="{FF2B5EF4-FFF2-40B4-BE49-F238E27FC236}">
                  <a16:creationId xmlns:a16="http://schemas.microsoft.com/office/drawing/2014/main" id="{0249DC0C-C443-D34A-BB08-2C24664669E4}"/>
                </a:ext>
              </a:extLst>
            </p:cNvPr>
            <p:cNvSpPr/>
            <p:nvPr/>
          </p:nvSpPr>
          <p:spPr>
            <a:xfrm>
              <a:off x="1886700" y="19049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188;p36">
              <a:extLst>
                <a:ext uri="{FF2B5EF4-FFF2-40B4-BE49-F238E27FC236}">
                  <a16:creationId xmlns:a16="http://schemas.microsoft.com/office/drawing/2014/main" id="{F71AF79C-600B-A34C-BFF1-9FF04DF8C206}"/>
                </a:ext>
              </a:extLst>
            </p:cNvPr>
            <p:cNvSpPr/>
            <p:nvPr/>
          </p:nvSpPr>
          <p:spPr>
            <a:xfrm>
              <a:off x="1891800" y="1901675"/>
              <a:ext cx="1100" cy="600"/>
            </a:xfrm>
            <a:custGeom>
              <a:avLst/>
              <a:gdLst/>
              <a:ahLst/>
              <a:cxnLst/>
              <a:rect l="l" t="t" r="r" b="b"/>
              <a:pathLst>
                <a:path w="44" h="24" extrusionOk="0">
                  <a:moveTo>
                    <a:pt x="23" y="1"/>
                  </a:moveTo>
                  <a:lnTo>
                    <a:pt x="1" y="12"/>
                  </a:lnTo>
                  <a:lnTo>
                    <a:pt x="23" y="24"/>
                  </a:lnTo>
                  <a:lnTo>
                    <a:pt x="43" y="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189;p36">
              <a:extLst>
                <a:ext uri="{FF2B5EF4-FFF2-40B4-BE49-F238E27FC236}">
                  <a16:creationId xmlns:a16="http://schemas.microsoft.com/office/drawing/2014/main" id="{3B596D4C-2F11-464E-91E0-2133A0F77D9E}"/>
                </a:ext>
              </a:extLst>
            </p:cNvPr>
            <p:cNvSpPr/>
            <p:nvPr/>
          </p:nvSpPr>
          <p:spPr>
            <a:xfrm>
              <a:off x="1892350" y="19019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190;p36">
              <a:extLst>
                <a:ext uri="{FF2B5EF4-FFF2-40B4-BE49-F238E27FC236}">
                  <a16:creationId xmlns:a16="http://schemas.microsoft.com/office/drawing/2014/main" id="{8A34A896-1B8B-6542-A876-B1CE03F667DF}"/>
                </a:ext>
              </a:extLst>
            </p:cNvPr>
            <p:cNvSpPr/>
            <p:nvPr/>
          </p:nvSpPr>
          <p:spPr>
            <a:xfrm>
              <a:off x="1891800" y="19019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191;p36">
              <a:extLst>
                <a:ext uri="{FF2B5EF4-FFF2-40B4-BE49-F238E27FC236}">
                  <a16:creationId xmlns:a16="http://schemas.microsoft.com/office/drawing/2014/main" id="{058AC5E2-53A6-6644-B324-C9F17862CEE5}"/>
                </a:ext>
              </a:extLst>
            </p:cNvPr>
            <p:cNvSpPr/>
            <p:nvPr/>
          </p:nvSpPr>
          <p:spPr>
            <a:xfrm>
              <a:off x="1896950" y="189870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192;p36">
              <a:extLst>
                <a:ext uri="{FF2B5EF4-FFF2-40B4-BE49-F238E27FC236}">
                  <a16:creationId xmlns:a16="http://schemas.microsoft.com/office/drawing/2014/main" id="{537EC766-1E90-2C44-A092-12CEF32379A7}"/>
                </a:ext>
              </a:extLst>
            </p:cNvPr>
            <p:cNvSpPr/>
            <p:nvPr/>
          </p:nvSpPr>
          <p:spPr>
            <a:xfrm>
              <a:off x="1897475" y="1899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3"/>
                  </a:lnTo>
                  <a:lnTo>
                    <a:pt x="0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193;p36">
              <a:extLst>
                <a:ext uri="{FF2B5EF4-FFF2-40B4-BE49-F238E27FC236}">
                  <a16:creationId xmlns:a16="http://schemas.microsoft.com/office/drawing/2014/main" id="{99203EF7-D7F3-3B49-880F-2177ACF654B3}"/>
                </a:ext>
              </a:extLst>
            </p:cNvPr>
            <p:cNvSpPr/>
            <p:nvPr/>
          </p:nvSpPr>
          <p:spPr>
            <a:xfrm>
              <a:off x="1896925" y="1899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194;p36">
              <a:extLst>
                <a:ext uri="{FF2B5EF4-FFF2-40B4-BE49-F238E27FC236}">
                  <a16:creationId xmlns:a16="http://schemas.microsoft.com/office/drawing/2014/main" id="{87C8B2C1-CBD4-8E47-85A7-076BCD6FA61D}"/>
                </a:ext>
              </a:extLst>
            </p:cNvPr>
            <p:cNvSpPr/>
            <p:nvPr/>
          </p:nvSpPr>
          <p:spPr>
            <a:xfrm>
              <a:off x="1902075" y="1895725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195;p36">
              <a:extLst>
                <a:ext uri="{FF2B5EF4-FFF2-40B4-BE49-F238E27FC236}">
                  <a16:creationId xmlns:a16="http://schemas.microsoft.com/office/drawing/2014/main" id="{BE766336-0BFD-A44A-8A5F-3E52C0AAE44A}"/>
                </a:ext>
              </a:extLst>
            </p:cNvPr>
            <p:cNvSpPr/>
            <p:nvPr/>
          </p:nvSpPr>
          <p:spPr>
            <a:xfrm>
              <a:off x="1902575" y="189602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196;p36">
              <a:extLst>
                <a:ext uri="{FF2B5EF4-FFF2-40B4-BE49-F238E27FC236}">
                  <a16:creationId xmlns:a16="http://schemas.microsoft.com/office/drawing/2014/main" id="{35486A3C-8350-E541-A825-198D65446087}"/>
                </a:ext>
              </a:extLst>
            </p:cNvPr>
            <p:cNvSpPr/>
            <p:nvPr/>
          </p:nvSpPr>
          <p:spPr>
            <a:xfrm>
              <a:off x="1902025" y="18960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197;p36">
              <a:extLst>
                <a:ext uri="{FF2B5EF4-FFF2-40B4-BE49-F238E27FC236}">
                  <a16:creationId xmlns:a16="http://schemas.microsoft.com/office/drawing/2014/main" id="{9AF46F55-1123-2C47-807D-D251CBD1F88B}"/>
                </a:ext>
              </a:extLst>
            </p:cNvPr>
            <p:cNvSpPr/>
            <p:nvPr/>
          </p:nvSpPr>
          <p:spPr>
            <a:xfrm>
              <a:off x="1876650" y="1904725"/>
              <a:ext cx="1050" cy="625"/>
            </a:xfrm>
            <a:custGeom>
              <a:avLst/>
              <a:gdLst/>
              <a:ahLst/>
              <a:cxnLst/>
              <a:rect l="l" t="t" r="r" b="b"/>
              <a:pathLst>
                <a:path w="42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198;p36">
              <a:extLst>
                <a:ext uri="{FF2B5EF4-FFF2-40B4-BE49-F238E27FC236}">
                  <a16:creationId xmlns:a16="http://schemas.microsoft.com/office/drawing/2014/main" id="{CEEC6A87-E58F-0840-8B57-141F0B5BA6FD}"/>
                </a:ext>
              </a:extLst>
            </p:cNvPr>
            <p:cNvSpPr/>
            <p:nvPr/>
          </p:nvSpPr>
          <p:spPr>
            <a:xfrm>
              <a:off x="1877175" y="190500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0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199;p36">
              <a:extLst>
                <a:ext uri="{FF2B5EF4-FFF2-40B4-BE49-F238E27FC236}">
                  <a16:creationId xmlns:a16="http://schemas.microsoft.com/office/drawing/2014/main" id="{99EC3392-7DA0-B540-9F65-2DDFE40FC338}"/>
                </a:ext>
              </a:extLst>
            </p:cNvPr>
            <p:cNvSpPr/>
            <p:nvPr/>
          </p:nvSpPr>
          <p:spPr>
            <a:xfrm>
              <a:off x="1876625" y="190500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200;p36">
              <a:extLst>
                <a:ext uri="{FF2B5EF4-FFF2-40B4-BE49-F238E27FC236}">
                  <a16:creationId xmlns:a16="http://schemas.microsoft.com/office/drawing/2014/main" id="{E919C1E2-81AD-934D-87DA-0CDEED52043B}"/>
                </a:ext>
              </a:extLst>
            </p:cNvPr>
            <p:cNvSpPr/>
            <p:nvPr/>
          </p:nvSpPr>
          <p:spPr>
            <a:xfrm>
              <a:off x="1871700" y="19018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201;p36">
              <a:extLst>
                <a:ext uri="{FF2B5EF4-FFF2-40B4-BE49-F238E27FC236}">
                  <a16:creationId xmlns:a16="http://schemas.microsoft.com/office/drawing/2014/main" id="{10BFB700-96F3-3049-907B-430C3E416AE9}"/>
                </a:ext>
              </a:extLst>
            </p:cNvPr>
            <p:cNvSpPr/>
            <p:nvPr/>
          </p:nvSpPr>
          <p:spPr>
            <a:xfrm>
              <a:off x="1872200" y="1902150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202;p36">
              <a:extLst>
                <a:ext uri="{FF2B5EF4-FFF2-40B4-BE49-F238E27FC236}">
                  <a16:creationId xmlns:a16="http://schemas.microsoft.com/office/drawing/2014/main" id="{610CEC69-6F61-B646-8DBE-7F0F156853B3}"/>
                </a:ext>
              </a:extLst>
            </p:cNvPr>
            <p:cNvSpPr/>
            <p:nvPr/>
          </p:nvSpPr>
          <p:spPr>
            <a:xfrm>
              <a:off x="1871700" y="190215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5"/>
                  </a:lnTo>
                  <a:lnTo>
                    <a:pt x="21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203;p36">
              <a:extLst>
                <a:ext uri="{FF2B5EF4-FFF2-40B4-BE49-F238E27FC236}">
                  <a16:creationId xmlns:a16="http://schemas.microsoft.com/office/drawing/2014/main" id="{B81792F3-C14B-2C4D-933B-2D7F031F890B}"/>
                </a:ext>
              </a:extLst>
            </p:cNvPr>
            <p:cNvSpPr/>
            <p:nvPr/>
          </p:nvSpPr>
          <p:spPr>
            <a:xfrm>
              <a:off x="1866725" y="18990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3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204;p36">
              <a:extLst>
                <a:ext uri="{FF2B5EF4-FFF2-40B4-BE49-F238E27FC236}">
                  <a16:creationId xmlns:a16="http://schemas.microsoft.com/office/drawing/2014/main" id="{B358506C-FCAB-5F4A-BDB2-881240C23E2D}"/>
                </a:ext>
              </a:extLst>
            </p:cNvPr>
            <p:cNvSpPr/>
            <p:nvPr/>
          </p:nvSpPr>
          <p:spPr>
            <a:xfrm>
              <a:off x="1867225" y="1899275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3" y="1"/>
                  </a:moveTo>
                  <a:lnTo>
                    <a:pt x="1" y="14"/>
                  </a:lnTo>
                  <a:lnTo>
                    <a:pt x="1" y="115"/>
                  </a:lnTo>
                  <a:lnTo>
                    <a:pt x="23" y="10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205;p36">
              <a:extLst>
                <a:ext uri="{FF2B5EF4-FFF2-40B4-BE49-F238E27FC236}">
                  <a16:creationId xmlns:a16="http://schemas.microsoft.com/office/drawing/2014/main" id="{C5E19573-43D5-7749-9CE0-C595FB7A846F}"/>
                </a:ext>
              </a:extLst>
            </p:cNvPr>
            <p:cNvSpPr/>
            <p:nvPr/>
          </p:nvSpPr>
          <p:spPr>
            <a:xfrm>
              <a:off x="1866725" y="18993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0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206;p36">
              <a:extLst>
                <a:ext uri="{FF2B5EF4-FFF2-40B4-BE49-F238E27FC236}">
                  <a16:creationId xmlns:a16="http://schemas.microsoft.com/office/drawing/2014/main" id="{8E8B2B4A-07F4-2547-9B7E-58D5D5DFE43D}"/>
                </a:ext>
              </a:extLst>
            </p:cNvPr>
            <p:cNvSpPr/>
            <p:nvPr/>
          </p:nvSpPr>
          <p:spPr>
            <a:xfrm>
              <a:off x="1861750" y="18961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3" y="1"/>
                  </a:moveTo>
                  <a:lnTo>
                    <a:pt x="1" y="14"/>
                  </a:lnTo>
                  <a:lnTo>
                    <a:pt x="23" y="25"/>
                  </a:lnTo>
                  <a:lnTo>
                    <a:pt x="43" y="1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207;p36">
              <a:extLst>
                <a:ext uri="{FF2B5EF4-FFF2-40B4-BE49-F238E27FC236}">
                  <a16:creationId xmlns:a16="http://schemas.microsoft.com/office/drawing/2014/main" id="{C347F1F1-BC11-9E4A-8C31-3F3321D1D83F}"/>
                </a:ext>
              </a:extLst>
            </p:cNvPr>
            <p:cNvSpPr/>
            <p:nvPr/>
          </p:nvSpPr>
          <p:spPr>
            <a:xfrm>
              <a:off x="1862275" y="189645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2" y="1"/>
                  </a:moveTo>
                  <a:lnTo>
                    <a:pt x="2" y="1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2" y="10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208;p36">
              <a:extLst>
                <a:ext uri="{FF2B5EF4-FFF2-40B4-BE49-F238E27FC236}">
                  <a16:creationId xmlns:a16="http://schemas.microsoft.com/office/drawing/2014/main" id="{9B2D0E06-9157-BA42-A03D-15F67BFD7050}"/>
                </a:ext>
              </a:extLst>
            </p:cNvPr>
            <p:cNvSpPr/>
            <p:nvPr/>
          </p:nvSpPr>
          <p:spPr>
            <a:xfrm>
              <a:off x="1861750" y="18964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209;p36">
              <a:extLst>
                <a:ext uri="{FF2B5EF4-FFF2-40B4-BE49-F238E27FC236}">
                  <a16:creationId xmlns:a16="http://schemas.microsoft.com/office/drawing/2014/main" id="{0F1E8F28-3368-834F-A016-85E19AC4FBB0}"/>
                </a:ext>
              </a:extLst>
            </p:cNvPr>
            <p:cNvSpPr/>
            <p:nvPr/>
          </p:nvSpPr>
          <p:spPr>
            <a:xfrm>
              <a:off x="1856800" y="18932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0" y="13"/>
                  </a:lnTo>
                  <a:lnTo>
                    <a:pt x="22" y="25"/>
                  </a:lnTo>
                  <a:lnTo>
                    <a:pt x="42" y="1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210;p36">
              <a:extLst>
                <a:ext uri="{FF2B5EF4-FFF2-40B4-BE49-F238E27FC236}">
                  <a16:creationId xmlns:a16="http://schemas.microsoft.com/office/drawing/2014/main" id="{200C6B5B-B60C-124B-B253-FBA7186C5B8D}"/>
                </a:ext>
              </a:extLst>
            </p:cNvPr>
            <p:cNvSpPr/>
            <p:nvPr/>
          </p:nvSpPr>
          <p:spPr>
            <a:xfrm>
              <a:off x="1857325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211;p36">
              <a:extLst>
                <a:ext uri="{FF2B5EF4-FFF2-40B4-BE49-F238E27FC236}">
                  <a16:creationId xmlns:a16="http://schemas.microsoft.com/office/drawing/2014/main" id="{17965D05-DE03-2840-BAA7-AFEDB4CAE722}"/>
                </a:ext>
              </a:extLst>
            </p:cNvPr>
            <p:cNvSpPr/>
            <p:nvPr/>
          </p:nvSpPr>
          <p:spPr>
            <a:xfrm>
              <a:off x="1856800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212;p36">
              <a:extLst>
                <a:ext uri="{FF2B5EF4-FFF2-40B4-BE49-F238E27FC236}">
                  <a16:creationId xmlns:a16="http://schemas.microsoft.com/office/drawing/2014/main" id="{825E2353-E464-584C-8301-309A66EE9B50}"/>
                </a:ext>
              </a:extLst>
            </p:cNvPr>
            <p:cNvSpPr/>
            <p:nvPr/>
          </p:nvSpPr>
          <p:spPr>
            <a:xfrm>
              <a:off x="1851875" y="18904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0" y="1"/>
                  </a:moveTo>
                  <a:lnTo>
                    <a:pt x="0" y="14"/>
                  </a:lnTo>
                  <a:lnTo>
                    <a:pt x="20" y="25"/>
                  </a:lnTo>
                  <a:lnTo>
                    <a:pt x="41" y="14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213;p36">
              <a:extLst>
                <a:ext uri="{FF2B5EF4-FFF2-40B4-BE49-F238E27FC236}">
                  <a16:creationId xmlns:a16="http://schemas.microsoft.com/office/drawing/2014/main" id="{162297B9-1C7E-384E-8F72-8407B8954ACC}"/>
                </a:ext>
              </a:extLst>
            </p:cNvPr>
            <p:cNvSpPr/>
            <p:nvPr/>
          </p:nvSpPr>
          <p:spPr>
            <a:xfrm>
              <a:off x="1852375" y="18907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214;p36">
              <a:extLst>
                <a:ext uri="{FF2B5EF4-FFF2-40B4-BE49-F238E27FC236}">
                  <a16:creationId xmlns:a16="http://schemas.microsoft.com/office/drawing/2014/main" id="{B91C4619-543A-2749-9C25-852E0266C363}"/>
                </a:ext>
              </a:extLst>
            </p:cNvPr>
            <p:cNvSpPr/>
            <p:nvPr/>
          </p:nvSpPr>
          <p:spPr>
            <a:xfrm>
              <a:off x="1851825" y="18907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215;p36">
              <a:extLst>
                <a:ext uri="{FF2B5EF4-FFF2-40B4-BE49-F238E27FC236}">
                  <a16:creationId xmlns:a16="http://schemas.microsoft.com/office/drawing/2014/main" id="{90BC2584-2A9A-2C43-8253-1DFF2D443FBB}"/>
                </a:ext>
              </a:extLst>
            </p:cNvPr>
            <p:cNvSpPr/>
            <p:nvPr/>
          </p:nvSpPr>
          <p:spPr>
            <a:xfrm>
              <a:off x="1846900" y="188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2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216;p36">
              <a:extLst>
                <a:ext uri="{FF2B5EF4-FFF2-40B4-BE49-F238E27FC236}">
                  <a16:creationId xmlns:a16="http://schemas.microsoft.com/office/drawing/2014/main" id="{742CE13D-5617-2345-9F06-3325923E6642}"/>
                </a:ext>
              </a:extLst>
            </p:cNvPr>
            <p:cNvSpPr/>
            <p:nvPr/>
          </p:nvSpPr>
          <p:spPr>
            <a:xfrm>
              <a:off x="1847400" y="18878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2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217;p36">
              <a:extLst>
                <a:ext uri="{FF2B5EF4-FFF2-40B4-BE49-F238E27FC236}">
                  <a16:creationId xmlns:a16="http://schemas.microsoft.com/office/drawing/2014/main" id="{FD6C31FA-E5EA-0E44-A03B-160BD214E047}"/>
                </a:ext>
              </a:extLst>
            </p:cNvPr>
            <p:cNvSpPr/>
            <p:nvPr/>
          </p:nvSpPr>
          <p:spPr>
            <a:xfrm>
              <a:off x="1846900" y="18878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218;p36">
              <a:extLst>
                <a:ext uri="{FF2B5EF4-FFF2-40B4-BE49-F238E27FC236}">
                  <a16:creationId xmlns:a16="http://schemas.microsoft.com/office/drawing/2014/main" id="{7202D546-BD3F-3446-A39A-F4CA5BCC86D6}"/>
                </a:ext>
              </a:extLst>
            </p:cNvPr>
            <p:cNvSpPr/>
            <p:nvPr/>
          </p:nvSpPr>
          <p:spPr>
            <a:xfrm>
              <a:off x="1841925" y="18847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1"/>
                  </a:moveTo>
                  <a:lnTo>
                    <a:pt x="1" y="12"/>
                  </a:lnTo>
                  <a:lnTo>
                    <a:pt x="21" y="24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219;p36">
              <a:extLst>
                <a:ext uri="{FF2B5EF4-FFF2-40B4-BE49-F238E27FC236}">
                  <a16:creationId xmlns:a16="http://schemas.microsoft.com/office/drawing/2014/main" id="{C44CA9A5-485A-3A43-9C9A-34B58F36DE69}"/>
                </a:ext>
              </a:extLst>
            </p:cNvPr>
            <p:cNvSpPr/>
            <p:nvPr/>
          </p:nvSpPr>
          <p:spPr>
            <a:xfrm>
              <a:off x="1842425" y="1885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2"/>
                  </a:lnTo>
                  <a:lnTo>
                    <a:pt x="1" y="114"/>
                  </a:lnTo>
                  <a:lnTo>
                    <a:pt x="23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220;p36">
              <a:extLst>
                <a:ext uri="{FF2B5EF4-FFF2-40B4-BE49-F238E27FC236}">
                  <a16:creationId xmlns:a16="http://schemas.microsoft.com/office/drawing/2014/main" id="{F846C88D-30CD-E24C-985E-FBAD7029617F}"/>
                </a:ext>
              </a:extLst>
            </p:cNvPr>
            <p:cNvSpPr/>
            <p:nvPr/>
          </p:nvSpPr>
          <p:spPr>
            <a:xfrm>
              <a:off x="1841925" y="1885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221;p36">
              <a:extLst>
                <a:ext uri="{FF2B5EF4-FFF2-40B4-BE49-F238E27FC236}">
                  <a16:creationId xmlns:a16="http://schemas.microsoft.com/office/drawing/2014/main" id="{79229B20-A88D-2C42-98B6-176D215D0797}"/>
                </a:ext>
              </a:extLst>
            </p:cNvPr>
            <p:cNvSpPr/>
            <p:nvPr/>
          </p:nvSpPr>
          <p:spPr>
            <a:xfrm>
              <a:off x="1836975" y="1881850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0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222;p36">
              <a:extLst>
                <a:ext uri="{FF2B5EF4-FFF2-40B4-BE49-F238E27FC236}">
                  <a16:creationId xmlns:a16="http://schemas.microsoft.com/office/drawing/2014/main" id="{2CB36A73-1987-F543-9EB9-C471563B9260}"/>
                </a:ext>
              </a:extLst>
            </p:cNvPr>
            <p:cNvSpPr/>
            <p:nvPr/>
          </p:nvSpPr>
          <p:spPr>
            <a:xfrm>
              <a:off x="1837475" y="18821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1"/>
                  </a:moveTo>
                  <a:lnTo>
                    <a:pt x="2" y="13"/>
                  </a:lnTo>
                  <a:lnTo>
                    <a:pt x="0" y="114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223;p36">
              <a:extLst>
                <a:ext uri="{FF2B5EF4-FFF2-40B4-BE49-F238E27FC236}">
                  <a16:creationId xmlns:a16="http://schemas.microsoft.com/office/drawing/2014/main" id="{36E22658-0549-3249-9737-582AF5924CC6}"/>
                </a:ext>
              </a:extLst>
            </p:cNvPr>
            <p:cNvSpPr/>
            <p:nvPr/>
          </p:nvSpPr>
          <p:spPr>
            <a:xfrm>
              <a:off x="1836975" y="18821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1"/>
                  </a:moveTo>
                  <a:lnTo>
                    <a:pt x="0" y="102"/>
                  </a:lnTo>
                  <a:lnTo>
                    <a:pt x="20" y="114"/>
                  </a:lnTo>
                  <a:lnTo>
                    <a:pt x="22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224;p36">
              <a:extLst>
                <a:ext uri="{FF2B5EF4-FFF2-40B4-BE49-F238E27FC236}">
                  <a16:creationId xmlns:a16="http://schemas.microsoft.com/office/drawing/2014/main" id="{EFF15265-0320-9E40-85E5-4AA8E48165B0}"/>
                </a:ext>
              </a:extLst>
            </p:cNvPr>
            <p:cNvSpPr/>
            <p:nvPr/>
          </p:nvSpPr>
          <p:spPr>
            <a:xfrm>
              <a:off x="1832000" y="1878975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1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225;p36">
              <a:extLst>
                <a:ext uri="{FF2B5EF4-FFF2-40B4-BE49-F238E27FC236}">
                  <a16:creationId xmlns:a16="http://schemas.microsoft.com/office/drawing/2014/main" id="{22863191-1AD4-A44B-98CA-BAF322D74BA7}"/>
                </a:ext>
              </a:extLst>
            </p:cNvPr>
            <p:cNvSpPr/>
            <p:nvPr/>
          </p:nvSpPr>
          <p:spPr>
            <a:xfrm>
              <a:off x="1832550" y="18792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0" y="10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226;p36">
              <a:extLst>
                <a:ext uri="{FF2B5EF4-FFF2-40B4-BE49-F238E27FC236}">
                  <a16:creationId xmlns:a16="http://schemas.microsoft.com/office/drawing/2014/main" id="{1184E8FE-3E29-CA4D-9D53-D08770B51B80}"/>
                </a:ext>
              </a:extLst>
            </p:cNvPr>
            <p:cNvSpPr/>
            <p:nvPr/>
          </p:nvSpPr>
          <p:spPr>
            <a:xfrm>
              <a:off x="1832000" y="18792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227;p36">
              <a:extLst>
                <a:ext uri="{FF2B5EF4-FFF2-40B4-BE49-F238E27FC236}">
                  <a16:creationId xmlns:a16="http://schemas.microsoft.com/office/drawing/2014/main" id="{4498CB05-4652-564E-BC81-63659469E725}"/>
                </a:ext>
              </a:extLst>
            </p:cNvPr>
            <p:cNvSpPr/>
            <p:nvPr/>
          </p:nvSpPr>
          <p:spPr>
            <a:xfrm>
              <a:off x="1827075" y="1876125"/>
              <a:ext cx="1025" cy="600"/>
            </a:xfrm>
            <a:custGeom>
              <a:avLst/>
              <a:gdLst/>
              <a:ahLst/>
              <a:cxnLst/>
              <a:rect l="l" t="t" r="r" b="b"/>
              <a:pathLst>
                <a:path w="41" h="24" extrusionOk="0">
                  <a:moveTo>
                    <a:pt x="20" y="0"/>
                  </a:moveTo>
                  <a:lnTo>
                    <a:pt x="0" y="12"/>
                  </a:lnTo>
                  <a:lnTo>
                    <a:pt x="20" y="23"/>
                  </a:lnTo>
                  <a:lnTo>
                    <a:pt x="41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228;p36">
              <a:extLst>
                <a:ext uri="{FF2B5EF4-FFF2-40B4-BE49-F238E27FC236}">
                  <a16:creationId xmlns:a16="http://schemas.microsoft.com/office/drawing/2014/main" id="{C2B5B47E-FDD0-7A4E-B9C6-5F29ACDFE86F}"/>
                </a:ext>
              </a:extLst>
            </p:cNvPr>
            <p:cNvSpPr/>
            <p:nvPr/>
          </p:nvSpPr>
          <p:spPr>
            <a:xfrm>
              <a:off x="1827575" y="18764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229;p36">
              <a:extLst>
                <a:ext uri="{FF2B5EF4-FFF2-40B4-BE49-F238E27FC236}">
                  <a16:creationId xmlns:a16="http://schemas.microsoft.com/office/drawing/2014/main" id="{D2E890E8-007B-3949-B9D9-40542B678BC5}"/>
                </a:ext>
              </a:extLst>
            </p:cNvPr>
            <p:cNvSpPr/>
            <p:nvPr/>
          </p:nvSpPr>
          <p:spPr>
            <a:xfrm>
              <a:off x="1827025" y="18764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230;p36">
              <a:extLst>
                <a:ext uri="{FF2B5EF4-FFF2-40B4-BE49-F238E27FC236}">
                  <a16:creationId xmlns:a16="http://schemas.microsoft.com/office/drawing/2014/main" id="{A3E0E361-9028-644D-BBBF-A99BF0617868}"/>
                </a:ext>
              </a:extLst>
            </p:cNvPr>
            <p:cNvSpPr/>
            <p:nvPr/>
          </p:nvSpPr>
          <p:spPr>
            <a:xfrm>
              <a:off x="1822100" y="18732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231;p36">
              <a:extLst>
                <a:ext uri="{FF2B5EF4-FFF2-40B4-BE49-F238E27FC236}">
                  <a16:creationId xmlns:a16="http://schemas.microsoft.com/office/drawing/2014/main" id="{67ED68AD-25A5-4E4C-B3B2-7A08194BE134}"/>
                </a:ext>
              </a:extLst>
            </p:cNvPr>
            <p:cNvSpPr/>
            <p:nvPr/>
          </p:nvSpPr>
          <p:spPr>
            <a:xfrm>
              <a:off x="1822600" y="18735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232;p36">
              <a:extLst>
                <a:ext uri="{FF2B5EF4-FFF2-40B4-BE49-F238E27FC236}">
                  <a16:creationId xmlns:a16="http://schemas.microsoft.com/office/drawing/2014/main" id="{C4A14BB4-E226-AA4D-9F85-B546E898FD03}"/>
                </a:ext>
              </a:extLst>
            </p:cNvPr>
            <p:cNvSpPr/>
            <p:nvPr/>
          </p:nvSpPr>
          <p:spPr>
            <a:xfrm>
              <a:off x="1822100" y="18735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3"/>
                  </a:lnTo>
                  <a:lnTo>
                    <a:pt x="2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233;p36">
              <a:extLst>
                <a:ext uri="{FF2B5EF4-FFF2-40B4-BE49-F238E27FC236}">
                  <a16:creationId xmlns:a16="http://schemas.microsoft.com/office/drawing/2014/main" id="{B75E625E-46FF-0E4E-8A0D-6890B7620313}"/>
                </a:ext>
              </a:extLst>
            </p:cNvPr>
            <p:cNvSpPr/>
            <p:nvPr/>
          </p:nvSpPr>
          <p:spPr>
            <a:xfrm>
              <a:off x="1817125" y="18704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234;p36">
              <a:extLst>
                <a:ext uri="{FF2B5EF4-FFF2-40B4-BE49-F238E27FC236}">
                  <a16:creationId xmlns:a16="http://schemas.microsoft.com/office/drawing/2014/main" id="{0ACD73D6-1375-214D-AB53-DF86155F5AE5}"/>
                </a:ext>
              </a:extLst>
            </p:cNvPr>
            <p:cNvSpPr/>
            <p:nvPr/>
          </p:nvSpPr>
          <p:spPr>
            <a:xfrm>
              <a:off x="1817650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22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235;p36">
              <a:extLst>
                <a:ext uri="{FF2B5EF4-FFF2-40B4-BE49-F238E27FC236}">
                  <a16:creationId xmlns:a16="http://schemas.microsoft.com/office/drawing/2014/main" id="{63F88E75-85C4-6842-A5B7-9824405F3E99}"/>
                </a:ext>
              </a:extLst>
            </p:cNvPr>
            <p:cNvSpPr/>
            <p:nvPr/>
          </p:nvSpPr>
          <p:spPr>
            <a:xfrm>
              <a:off x="1817125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5"/>
                  </a:lnTo>
                  <a:lnTo>
                    <a:pt x="21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236;p36">
              <a:extLst>
                <a:ext uri="{FF2B5EF4-FFF2-40B4-BE49-F238E27FC236}">
                  <a16:creationId xmlns:a16="http://schemas.microsoft.com/office/drawing/2014/main" id="{70A4A4BE-F22A-F845-8F72-DC746A7111CD}"/>
                </a:ext>
              </a:extLst>
            </p:cNvPr>
            <p:cNvSpPr/>
            <p:nvPr/>
          </p:nvSpPr>
          <p:spPr>
            <a:xfrm>
              <a:off x="1812175" y="186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5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237;p36">
              <a:extLst>
                <a:ext uri="{FF2B5EF4-FFF2-40B4-BE49-F238E27FC236}">
                  <a16:creationId xmlns:a16="http://schemas.microsoft.com/office/drawing/2014/main" id="{6994E83B-5A4A-2F4A-80F3-F12ACF819534}"/>
                </a:ext>
              </a:extLst>
            </p:cNvPr>
            <p:cNvSpPr/>
            <p:nvPr/>
          </p:nvSpPr>
          <p:spPr>
            <a:xfrm>
              <a:off x="1812675" y="18678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2" y="13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238;p36">
              <a:extLst>
                <a:ext uri="{FF2B5EF4-FFF2-40B4-BE49-F238E27FC236}">
                  <a16:creationId xmlns:a16="http://schemas.microsoft.com/office/drawing/2014/main" id="{ABBC2CA7-2E90-AB47-9834-1BEA58384DA9}"/>
                </a:ext>
              </a:extLst>
            </p:cNvPr>
            <p:cNvSpPr/>
            <p:nvPr/>
          </p:nvSpPr>
          <p:spPr>
            <a:xfrm>
              <a:off x="1812175" y="18678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0" y="115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239;p36">
              <a:extLst>
                <a:ext uri="{FF2B5EF4-FFF2-40B4-BE49-F238E27FC236}">
                  <a16:creationId xmlns:a16="http://schemas.microsoft.com/office/drawing/2014/main" id="{A535DF7E-E425-7D4F-B9AA-DBF11F8D6913}"/>
                </a:ext>
              </a:extLst>
            </p:cNvPr>
            <p:cNvSpPr/>
            <p:nvPr/>
          </p:nvSpPr>
          <p:spPr>
            <a:xfrm>
              <a:off x="1807200" y="18646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1" y="12"/>
                  </a:lnTo>
                  <a:lnTo>
                    <a:pt x="22" y="25"/>
                  </a:lnTo>
                  <a:lnTo>
                    <a:pt x="43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240;p36">
              <a:extLst>
                <a:ext uri="{FF2B5EF4-FFF2-40B4-BE49-F238E27FC236}">
                  <a16:creationId xmlns:a16="http://schemas.microsoft.com/office/drawing/2014/main" id="{793482AB-A850-ED4F-9DCF-81FE7ECF3663}"/>
                </a:ext>
              </a:extLst>
            </p:cNvPr>
            <p:cNvSpPr/>
            <p:nvPr/>
          </p:nvSpPr>
          <p:spPr>
            <a:xfrm>
              <a:off x="1807750" y="186495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1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241;p36">
              <a:extLst>
                <a:ext uri="{FF2B5EF4-FFF2-40B4-BE49-F238E27FC236}">
                  <a16:creationId xmlns:a16="http://schemas.microsoft.com/office/drawing/2014/main" id="{24D606B4-44C9-474E-814D-D024066867A0}"/>
                </a:ext>
              </a:extLst>
            </p:cNvPr>
            <p:cNvSpPr/>
            <p:nvPr/>
          </p:nvSpPr>
          <p:spPr>
            <a:xfrm>
              <a:off x="1807200" y="186495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242;p36">
              <a:extLst>
                <a:ext uri="{FF2B5EF4-FFF2-40B4-BE49-F238E27FC236}">
                  <a16:creationId xmlns:a16="http://schemas.microsoft.com/office/drawing/2014/main" id="{90DDC1B7-44AD-CB4E-ADA2-3A57D72F83B0}"/>
                </a:ext>
              </a:extLst>
            </p:cNvPr>
            <p:cNvSpPr/>
            <p:nvPr/>
          </p:nvSpPr>
          <p:spPr>
            <a:xfrm>
              <a:off x="1802275" y="18618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0"/>
                  </a:moveTo>
                  <a:lnTo>
                    <a:pt x="0" y="13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243;p36">
              <a:extLst>
                <a:ext uri="{FF2B5EF4-FFF2-40B4-BE49-F238E27FC236}">
                  <a16:creationId xmlns:a16="http://schemas.microsoft.com/office/drawing/2014/main" id="{01430DC8-F8E8-6E47-AC9F-382FD11B6D55}"/>
                </a:ext>
              </a:extLst>
            </p:cNvPr>
            <p:cNvSpPr/>
            <p:nvPr/>
          </p:nvSpPr>
          <p:spPr>
            <a:xfrm>
              <a:off x="1802775" y="186210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244;p36">
              <a:extLst>
                <a:ext uri="{FF2B5EF4-FFF2-40B4-BE49-F238E27FC236}">
                  <a16:creationId xmlns:a16="http://schemas.microsoft.com/office/drawing/2014/main" id="{D5A4E35B-5B3D-BD4B-8CD6-8C7D68E81EBF}"/>
                </a:ext>
              </a:extLst>
            </p:cNvPr>
            <p:cNvSpPr/>
            <p:nvPr/>
          </p:nvSpPr>
          <p:spPr>
            <a:xfrm>
              <a:off x="1802225" y="18621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245;p36">
              <a:extLst>
                <a:ext uri="{FF2B5EF4-FFF2-40B4-BE49-F238E27FC236}">
                  <a16:creationId xmlns:a16="http://schemas.microsoft.com/office/drawing/2014/main" id="{80CB4387-1311-4A48-A8E4-11F252165030}"/>
                </a:ext>
              </a:extLst>
            </p:cNvPr>
            <p:cNvSpPr/>
            <p:nvPr/>
          </p:nvSpPr>
          <p:spPr>
            <a:xfrm>
              <a:off x="1881600" y="1907850"/>
              <a:ext cx="550" cy="950"/>
            </a:xfrm>
            <a:custGeom>
              <a:avLst/>
              <a:gdLst/>
              <a:ahLst/>
              <a:cxnLst/>
              <a:rect l="l" t="t" r="r" b="b"/>
              <a:pathLst>
                <a:path w="22" h="38" extrusionOk="0">
                  <a:moveTo>
                    <a:pt x="0" y="0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246;p36">
              <a:extLst>
                <a:ext uri="{FF2B5EF4-FFF2-40B4-BE49-F238E27FC236}">
                  <a16:creationId xmlns:a16="http://schemas.microsoft.com/office/drawing/2014/main" id="{97FDA1B6-0057-4A40-8B60-A956379A188D}"/>
                </a:ext>
              </a:extLst>
            </p:cNvPr>
            <p:cNvSpPr/>
            <p:nvPr/>
          </p:nvSpPr>
          <p:spPr>
            <a:xfrm>
              <a:off x="1910200" y="189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247;p36">
              <a:extLst>
                <a:ext uri="{FF2B5EF4-FFF2-40B4-BE49-F238E27FC236}">
                  <a16:creationId xmlns:a16="http://schemas.microsoft.com/office/drawing/2014/main" id="{3C4DD408-D79D-1D46-8F5D-9E08E180D384}"/>
                </a:ext>
              </a:extLst>
            </p:cNvPr>
            <p:cNvSpPr/>
            <p:nvPr/>
          </p:nvSpPr>
          <p:spPr>
            <a:xfrm>
              <a:off x="1907175" y="189275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4"/>
                  </a:lnTo>
                  <a:lnTo>
                    <a:pt x="21" y="25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248;p36">
              <a:extLst>
                <a:ext uri="{FF2B5EF4-FFF2-40B4-BE49-F238E27FC236}">
                  <a16:creationId xmlns:a16="http://schemas.microsoft.com/office/drawing/2014/main" id="{2C440B1A-6333-B84A-A094-7CC40ECB54AA}"/>
                </a:ext>
              </a:extLst>
            </p:cNvPr>
            <p:cNvSpPr/>
            <p:nvPr/>
          </p:nvSpPr>
          <p:spPr>
            <a:xfrm>
              <a:off x="1907700" y="18930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249;p36">
              <a:extLst>
                <a:ext uri="{FF2B5EF4-FFF2-40B4-BE49-F238E27FC236}">
                  <a16:creationId xmlns:a16="http://schemas.microsoft.com/office/drawing/2014/main" id="{748B2C79-96DE-E942-BFBC-A6D0A4CDD469}"/>
                </a:ext>
              </a:extLst>
            </p:cNvPr>
            <p:cNvSpPr/>
            <p:nvPr/>
          </p:nvSpPr>
          <p:spPr>
            <a:xfrm>
              <a:off x="1907150" y="18930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250;p36">
              <a:extLst>
                <a:ext uri="{FF2B5EF4-FFF2-40B4-BE49-F238E27FC236}">
                  <a16:creationId xmlns:a16="http://schemas.microsoft.com/office/drawing/2014/main" id="{9C357604-F5E4-DE4B-AE4D-3B596F6202E9}"/>
                </a:ext>
              </a:extLst>
            </p:cNvPr>
            <p:cNvSpPr/>
            <p:nvPr/>
          </p:nvSpPr>
          <p:spPr>
            <a:xfrm>
              <a:off x="1802225" y="1862050"/>
              <a:ext cx="79925" cy="46750"/>
            </a:xfrm>
            <a:custGeom>
              <a:avLst/>
              <a:gdLst/>
              <a:ahLst/>
              <a:cxnLst/>
              <a:rect l="l" t="t" r="r" b="b"/>
              <a:pathLst>
                <a:path w="3197" h="1870" extrusionOk="0">
                  <a:moveTo>
                    <a:pt x="1" y="1"/>
                  </a:moveTo>
                  <a:lnTo>
                    <a:pt x="1" y="25"/>
                  </a:lnTo>
                  <a:lnTo>
                    <a:pt x="3197" y="1870"/>
                  </a:lnTo>
                  <a:lnTo>
                    <a:pt x="3197" y="1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251;p36">
              <a:extLst>
                <a:ext uri="{FF2B5EF4-FFF2-40B4-BE49-F238E27FC236}">
                  <a16:creationId xmlns:a16="http://schemas.microsoft.com/office/drawing/2014/main" id="{DAE6A421-A088-0A40-89CD-673555ED48ED}"/>
                </a:ext>
              </a:extLst>
            </p:cNvPr>
            <p:cNvSpPr/>
            <p:nvPr/>
          </p:nvSpPr>
          <p:spPr>
            <a:xfrm>
              <a:off x="1802225" y="1861725"/>
              <a:ext cx="80475" cy="46475"/>
            </a:xfrm>
            <a:custGeom>
              <a:avLst/>
              <a:gdLst/>
              <a:ahLst/>
              <a:cxnLst/>
              <a:rect l="l" t="t" r="r" b="b"/>
              <a:pathLst>
                <a:path w="3219" h="1859" extrusionOk="0">
                  <a:moveTo>
                    <a:pt x="24" y="1"/>
                  </a:moveTo>
                  <a:lnTo>
                    <a:pt x="1" y="14"/>
                  </a:lnTo>
                  <a:lnTo>
                    <a:pt x="3197" y="1858"/>
                  </a:lnTo>
                  <a:lnTo>
                    <a:pt x="3219" y="184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252;p36">
              <a:extLst>
                <a:ext uri="{FF2B5EF4-FFF2-40B4-BE49-F238E27FC236}">
                  <a16:creationId xmlns:a16="http://schemas.microsoft.com/office/drawing/2014/main" id="{58DE8719-90BA-F045-8EE6-2A116ADB7F6B}"/>
                </a:ext>
              </a:extLst>
            </p:cNvPr>
            <p:cNvSpPr/>
            <p:nvPr/>
          </p:nvSpPr>
          <p:spPr>
            <a:xfrm>
              <a:off x="1881600" y="1891625"/>
              <a:ext cx="28625" cy="16575"/>
            </a:xfrm>
            <a:custGeom>
              <a:avLst/>
              <a:gdLst/>
              <a:ahLst/>
              <a:cxnLst/>
              <a:rect l="l" t="t" r="r" b="b"/>
              <a:pathLst>
                <a:path w="1145" h="663" extrusionOk="0">
                  <a:moveTo>
                    <a:pt x="1122" y="1"/>
                  </a:moveTo>
                  <a:lnTo>
                    <a:pt x="0" y="649"/>
                  </a:lnTo>
                  <a:lnTo>
                    <a:pt x="22" y="662"/>
                  </a:lnTo>
                  <a:lnTo>
                    <a:pt x="1144" y="14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253;p36">
              <a:extLst>
                <a:ext uri="{FF2B5EF4-FFF2-40B4-BE49-F238E27FC236}">
                  <a16:creationId xmlns:a16="http://schemas.microsoft.com/office/drawing/2014/main" id="{4181BCFD-6F4A-144B-985E-7AC7E6F6910A}"/>
                </a:ext>
              </a:extLst>
            </p:cNvPr>
            <p:cNvSpPr/>
            <p:nvPr/>
          </p:nvSpPr>
          <p:spPr>
            <a:xfrm>
              <a:off x="1882125" y="1891950"/>
              <a:ext cx="28100" cy="16850"/>
            </a:xfrm>
            <a:custGeom>
              <a:avLst/>
              <a:gdLst/>
              <a:ahLst/>
              <a:cxnLst/>
              <a:rect l="l" t="t" r="r" b="b"/>
              <a:pathLst>
                <a:path w="1124" h="674" extrusionOk="0">
                  <a:moveTo>
                    <a:pt x="1123" y="1"/>
                  </a:moveTo>
                  <a:lnTo>
                    <a:pt x="1" y="649"/>
                  </a:lnTo>
                  <a:lnTo>
                    <a:pt x="1" y="674"/>
                  </a:lnTo>
                  <a:lnTo>
                    <a:pt x="1123" y="26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254;p36">
              <a:extLst>
                <a:ext uri="{FF2B5EF4-FFF2-40B4-BE49-F238E27FC236}">
                  <a16:creationId xmlns:a16="http://schemas.microsoft.com/office/drawing/2014/main" id="{4D501CBE-DC4E-5846-9057-903F24B3D591}"/>
                </a:ext>
              </a:extLst>
            </p:cNvPr>
            <p:cNvSpPr/>
            <p:nvPr/>
          </p:nvSpPr>
          <p:spPr>
            <a:xfrm>
              <a:off x="1940525" y="1866450"/>
              <a:ext cx="1550" cy="875"/>
            </a:xfrm>
            <a:custGeom>
              <a:avLst/>
              <a:gdLst/>
              <a:ahLst/>
              <a:cxnLst/>
              <a:rect l="l" t="t" r="r" b="b"/>
              <a:pathLst>
                <a:path w="62" h="35" extrusionOk="0">
                  <a:moveTo>
                    <a:pt x="40" y="0"/>
                  </a:moveTo>
                  <a:lnTo>
                    <a:pt x="1" y="22"/>
                  </a:lnTo>
                  <a:lnTo>
                    <a:pt x="24" y="35"/>
                  </a:lnTo>
                  <a:lnTo>
                    <a:pt x="62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255;p36">
              <a:extLst>
                <a:ext uri="{FF2B5EF4-FFF2-40B4-BE49-F238E27FC236}">
                  <a16:creationId xmlns:a16="http://schemas.microsoft.com/office/drawing/2014/main" id="{3A337EA9-F9C0-7740-89AE-320B1BCB872E}"/>
                </a:ext>
              </a:extLst>
            </p:cNvPr>
            <p:cNvSpPr/>
            <p:nvPr/>
          </p:nvSpPr>
          <p:spPr>
            <a:xfrm>
              <a:off x="1947750" y="184950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0" y="1"/>
                  </a:moveTo>
                  <a:lnTo>
                    <a:pt x="2" y="533"/>
                  </a:lnTo>
                  <a:lnTo>
                    <a:pt x="24" y="546"/>
                  </a:lnTo>
                  <a:lnTo>
                    <a:pt x="22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256;p36">
              <a:extLst>
                <a:ext uri="{FF2B5EF4-FFF2-40B4-BE49-F238E27FC236}">
                  <a16:creationId xmlns:a16="http://schemas.microsoft.com/office/drawing/2014/main" id="{62F4037F-5DB2-D044-9442-4DF09B2A8385}"/>
                </a:ext>
              </a:extLst>
            </p:cNvPr>
            <p:cNvSpPr/>
            <p:nvPr/>
          </p:nvSpPr>
          <p:spPr>
            <a:xfrm>
              <a:off x="1945325" y="1849500"/>
              <a:ext cx="3000" cy="1750"/>
            </a:xfrm>
            <a:custGeom>
              <a:avLst/>
              <a:gdLst/>
              <a:ahLst/>
              <a:cxnLst/>
              <a:rect l="l" t="t" r="r" b="b"/>
              <a:pathLst>
                <a:path w="120" h="70" extrusionOk="0">
                  <a:moveTo>
                    <a:pt x="97" y="1"/>
                  </a:moveTo>
                  <a:lnTo>
                    <a:pt x="0" y="56"/>
                  </a:lnTo>
                  <a:lnTo>
                    <a:pt x="22" y="69"/>
                  </a:lnTo>
                  <a:lnTo>
                    <a:pt x="119" y="1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257;p36">
              <a:extLst>
                <a:ext uri="{FF2B5EF4-FFF2-40B4-BE49-F238E27FC236}">
                  <a16:creationId xmlns:a16="http://schemas.microsoft.com/office/drawing/2014/main" id="{193EE341-B409-FD48-B291-E42694338375}"/>
                </a:ext>
              </a:extLst>
            </p:cNvPr>
            <p:cNvSpPr/>
            <p:nvPr/>
          </p:nvSpPr>
          <p:spPr>
            <a:xfrm>
              <a:off x="1932825" y="1870900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258;p36">
              <a:extLst>
                <a:ext uri="{FF2B5EF4-FFF2-40B4-BE49-F238E27FC236}">
                  <a16:creationId xmlns:a16="http://schemas.microsoft.com/office/drawing/2014/main" id="{59C82F51-27B5-0249-9FE3-3ACC773A13B7}"/>
                </a:ext>
              </a:extLst>
            </p:cNvPr>
            <p:cNvSpPr/>
            <p:nvPr/>
          </p:nvSpPr>
          <p:spPr>
            <a:xfrm>
              <a:off x="1922450" y="187687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1"/>
                  </a:moveTo>
                  <a:lnTo>
                    <a:pt x="0" y="24"/>
                  </a:lnTo>
                  <a:lnTo>
                    <a:pt x="24" y="35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259;p36">
              <a:extLst>
                <a:ext uri="{FF2B5EF4-FFF2-40B4-BE49-F238E27FC236}">
                  <a16:creationId xmlns:a16="http://schemas.microsoft.com/office/drawing/2014/main" id="{A67859ED-4B00-A448-A2CC-AA660B7A5A75}"/>
                </a:ext>
              </a:extLst>
            </p:cNvPr>
            <p:cNvSpPr/>
            <p:nvPr/>
          </p:nvSpPr>
          <p:spPr>
            <a:xfrm>
              <a:off x="1920500" y="1862825"/>
              <a:ext cx="27850" cy="16100"/>
            </a:xfrm>
            <a:custGeom>
              <a:avLst/>
              <a:gdLst/>
              <a:ahLst/>
              <a:cxnLst/>
              <a:rect l="l" t="t" r="r" b="b"/>
              <a:pathLst>
                <a:path w="1114" h="644" extrusionOk="0">
                  <a:moveTo>
                    <a:pt x="1092" y="0"/>
                  </a:moveTo>
                  <a:lnTo>
                    <a:pt x="0" y="631"/>
                  </a:lnTo>
                  <a:lnTo>
                    <a:pt x="22" y="644"/>
                  </a:lnTo>
                  <a:lnTo>
                    <a:pt x="1114" y="13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260;p36">
              <a:extLst>
                <a:ext uri="{FF2B5EF4-FFF2-40B4-BE49-F238E27FC236}">
                  <a16:creationId xmlns:a16="http://schemas.microsoft.com/office/drawing/2014/main" id="{52D9BFBD-0670-CC46-8C9F-F3B868BC0176}"/>
                </a:ext>
              </a:extLst>
            </p:cNvPr>
            <p:cNvSpPr/>
            <p:nvPr/>
          </p:nvSpPr>
          <p:spPr>
            <a:xfrm>
              <a:off x="1941525" y="1850875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261;p36">
              <a:extLst>
                <a:ext uri="{FF2B5EF4-FFF2-40B4-BE49-F238E27FC236}">
                  <a16:creationId xmlns:a16="http://schemas.microsoft.com/office/drawing/2014/main" id="{46C66D1B-0814-9649-B3BC-6B999F79EF87}"/>
                </a:ext>
              </a:extLst>
            </p:cNvPr>
            <p:cNvSpPr/>
            <p:nvPr/>
          </p:nvSpPr>
          <p:spPr>
            <a:xfrm>
              <a:off x="1940525" y="1851425"/>
              <a:ext cx="4425" cy="15900"/>
            </a:xfrm>
            <a:custGeom>
              <a:avLst/>
              <a:gdLst/>
              <a:ahLst/>
              <a:cxnLst/>
              <a:rect l="l" t="t" r="r" b="b"/>
              <a:pathLst>
                <a:path w="177" h="636" extrusionOk="0">
                  <a:moveTo>
                    <a:pt x="155" y="1"/>
                  </a:moveTo>
                  <a:lnTo>
                    <a:pt x="1" y="623"/>
                  </a:lnTo>
                  <a:lnTo>
                    <a:pt x="24" y="636"/>
                  </a:lnTo>
                  <a:lnTo>
                    <a:pt x="176" y="14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262;p36">
              <a:extLst>
                <a:ext uri="{FF2B5EF4-FFF2-40B4-BE49-F238E27FC236}">
                  <a16:creationId xmlns:a16="http://schemas.microsoft.com/office/drawing/2014/main" id="{5CCEEDFB-C8E0-A24F-874A-916ED6C38319}"/>
                </a:ext>
              </a:extLst>
            </p:cNvPr>
            <p:cNvSpPr/>
            <p:nvPr/>
          </p:nvSpPr>
          <p:spPr>
            <a:xfrm>
              <a:off x="1944375" y="1850875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8" y="1"/>
                  </a:moveTo>
                  <a:lnTo>
                    <a:pt x="1" y="23"/>
                  </a:lnTo>
                  <a:lnTo>
                    <a:pt x="22" y="36"/>
                  </a:lnTo>
                  <a:lnTo>
                    <a:pt x="60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63;p36">
              <a:extLst>
                <a:ext uri="{FF2B5EF4-FFF2-40B4-BE49-F238E27FC236}">
                  <a16:creationId xmlns:a16="http://schemas.microsoft.com/office/drawing/2014/main" id="{70C7882D-6AFC-744C-A463-5F3B79E5E19E}"/>
                </a:ext>
              </a:extLst>
            </p:cNvPr>
            <p:cNvSpPr/>
            <p:nvPr/>
          </p:nvSpPr>
          <p:spPr>
            <a:xfrm>
              <a:off x="1941125" y="1851225"/>
              <a:ext cx="4775" cy="16100"/>
            </a:xfrm>
            <a:custGeom>
              <a:avLst/>
              <a:gdLst/>
              <a:ahLst/>
              <a:cxnLst/>
              <a:rect l="l" t="t" r="r" b="b"/>
              <a:pathLst>
                <a:path w="191" h="644" extrusionOk="0">
                  <a:moveTo>
                    <a:pt x="190" y="0"/>
                  </a:moveTo>
                  <a:lnTo>
                    <a:pt x="152" y="22"/>
                  </a:lnTo>
                  <a:lnTo>
                    <a:pt x="0" y="644"/>
                  </a:lnTo>
                  <a:lnTo>
                    <a:pt x="38" y="62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64;p36">
              <a:extLst>
                <a:ext uri="{FF2B5EF4-FFF2-40B4-BE49-F238E27FC236}">
                  <a16:creationId xmlns:a16="http://schemas.microsoft.com/office/drawing/2014/main" id="{1525AF84-5B38-A54D-AEFA-BCFD8BABB9CF}"/>
                </a:ext>
              </a:extLst>
            </p:cNvPr>
            <p:cNvSpPr/>
            <p:nvPr/>
          </p:nvSpPr>
          <p:spPr>
            <a:xfrm>
              <a:off x="1933800" y="1855350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0"/>
                  </a:moveTo>
                  <a:lnTo>
                    <a:pt x="0" y="622"/>
                  </a:lnTo>
                  <a:lnTo>
                    <a:pt x="22" y="635"/>
                  </a:lnTo>
                  <a:lnTo>
                    <a:pt x="174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65;p36">
              <a:extLst>
                <a:ext uri="{FF2B5EF4-FFF2-40B4-BE49-F238E27FC236}">
                  <a16:creationId xmlns:a16="http://schemas.microsoft.com/office/drawing/2014/main" id="{927FE86A-F103-9D4D-9457-37F663A6B968}"/>
                </a:ext>
              </a:extLst>
            </p:cNvPr>
            <p:cNvSpPr/>
            <p:nvPr/>
          </p:nvSpPr>
          <p:spPr>
            <a:xfrm>
              <a:off x="1937600" y="1851425"/>
              <a:ext cx="7350" cy="4275"/>
            </a:xfrm>
            <a:custGeom>
              <a:avLst/>
              <a:gdLst/>
              <a:ahLst/>
              <a:cxnLst/>
              <a:rect l="l" t="t" r="r" b="b"/>
              <a:pathLst>
                <a:path w="294" h="171" extrusionOk="0">
                  <a:moveTo>
                    <a:pt x="272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3" y="14"/>
                  </a:lnTo>
                  <a:lnTo>
                    <a:pt x="27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66;p36">
              <a:extLst>
                <a:ext uri="{FF2B5EF4-FFF2-40B4-BE49-F238E27FC236}">
                  <a16:creationId xmlns:a16="http://schemas.microsoft.com/office/drawing/2014/main" id="{F62D9AC4-B7D6-1C46-9B7B-F585FC9C2F5D}"/>
                </a:ext>
              </a:extLst>
            </p:cNvPr>
            <p:cNvSpPr/>
            <p:nvPr/>
          </p:nvSpPr>
          <p:spPr>
            <a:xfrm>
              <a:off x="1936625" y="1855350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67;p36">
              <a:extLst>
                <a:ext uri="{FF2B5EF4-FFF2-40B4-BE49-F238E27FC236}">
                  <a16:creationId xmlns:a16="http://schemas.microsoft.com/office/drawing/2014/main" id="{CCCF38C0-45FA-274E-9226-167D7E3A0B34}"/>
                </a:ext>
              </a:extLst>
            </p:cNvPr>
            <p:cNvSpPr/>
            <p:nvPr/>
          </p:nvSpPr>
          <p:spPr>
            <a:xfrm>
              <a:off x="1932825" y="1855925"/>
              <a:ext cx="4375" cy="15875"/>
            </a:xfrm>
            <a:custGeom>
              <a:avLst/>
              <a:gdLst/>
              <a:ahLst/>
              <a:cxnLst/>
              <a:rect l="l" t="t" r="r" b="b"/>
              <a:pathLst>
                <a:path w="175" h="635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4"/>
                  </a:lnTo>
                  <a:lnTo>
                    <a:pt x="174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68;p36">
              <a:extLst>
                <a:ext uri="{FF2B5EF4-FFF2-40B4-BE49-F238E27FC236}">
                  <a16:creationId xmlns:a16="http://schemas.microsoft.com/office/drawing/2014/main" id="{43370444-F8BB-3F4F-9658-5660B3663E93}"/>
                </a:ext>
              </a:extLst>
            </p:cNvPr>
            <p:cNvSpPr/>
            <p:nvPr/>
          </p:nvSpPr>
          <p:spPr>
            <a:xfrm>
              <a:off x="1924500" y="187572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40" y="0"/>
                  </a:moveTo>
                  <a:lnTo>
                    <a:pt x="1" y="22"/>
                  </a:lnTo>
                  <a:lnTo>
                    <a:pt x="23" y="35"/>
                  </a:lnTo>
                  <a:lnTo>
                    <a:pt x="62" y="1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9;p36">
              <a:extLst>
                <a:ext uri="{FF2B5EF4-FFF2-40B4-BE49-F238E27FC236}">
                  <a16:creationId xmlns:a16="http://schemas.microsoft.com/office/drawing/2014/main" id="{534B1D43-2708-384D-88C1-E7F369C835AD}"/>
                </a:ext>
              </a:extLst>
            </p:cNvPr>
            <p:cNvSpPr/>
            <p:nvPr/>
          </p:nvSpPr>
          <p:spPr>
            <a:xfrm>
              <a:off x="1925500" y="18601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1"/>
                  </a:moveTo>
                  <a:lnTo>
                    <a:pt x="0" y="624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0;p36">
              <a:extLst>
                <a:ext uri="{FF2B5EF4-FFF2-40B4-BE49-F238E27FC236}">
                  <a16:creationId xmlns:a16="http://schemas.microsoft.com/office/drawing/2014/main" id="{7BFD9564-4FF8-934F-8583-D3215DB8D5C0}"/>
                </a:ext>
              </a:extLst>
            </p:cNvPr>
            <p:cNvSpPr/>
            <p:nvPr/>
          </p:nvSpPr>
          <p:spPr>
            <a:xfrm>
              <a:off x="1929300" y="1855925"/>
              <a:ext cx="7900" cy="4550"/>
            </a:xfrm>
            <a:custGeom>
              <a:avLst/>
              <a:gdLst/>
              <a:ahLst/>
              <a:cxnLst/>
              <a:rect l="l" t="t" r="r" b="b"/>
              <a:pathLst>
                <a:path w="316" h="182" extrusionOk="0">
                  <a:moveTo>
                    <a:pt x="293" y="1"/>
                  </a:moveTo>
                  <a:lnTo>
                    <a:pt x="0" y="169"/>
                  </a:lnTo>
                  <a:lnTo>
                    <a:pt x="22" y="182"/>
                  </a:lnTo>
                  <a:lnTo>
                    <a:pt x="315" y="12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71;p36">
              <a:extLst>
                <a:ext uri="{FF2B5EF4-FFF2-40B4-BE49-F238E27FC236}">
                  <a16:creationId xmlns:a16="http://schemas.microsoft.com/office/drawing/2014/main" id="{8AA5276B-2596-974E-941C-0D36360D7CDD}"/>
                </a:ext>
              </a:extLst>
            </p:cNvPr>
            <p:cNvSpPr/>
            <p:nvPr/>
          </p:nvSpPr>
          <p:spPr>
            <a:xfrm>
              <a:off x="1928325" y="1860125"/>
              <a:ext cx="1550" cy="925"/>
            </a:xfrm>
            <a:custGeom>
              <a:avLst/>
              <a:gdLst/>
              <a:ahLst/>
              <a:cxnLst/>
              <a:rect l="l" t="t" r="r" b="b"/>
              <a:pathLst>
                <a:path w="62" h="37" extrusionOk="0">
                  <a:moveTo>
                    <a:pt x="39" y="1"/>
                  </a:moveTo>
                  <a:lnTo>
                    <a:pt x="0" y="24"/>
                  </a:lnTo>
                  <a:lnTo>
                    <a:pt x="22" y="37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72;p36">
              <a:extLst>
                <a:ext uri="{FF2B5EF4-FFF2-40B4-BE49-F238E27FC236}">
                  <a16:creationId xmlns:a16="http://schemas.microsoft.com/office/drawing/2014/main" id="{EEEB51AB-E651-794A-A3D5-B8ACB10F9AEA}"/>
                </a:ext>
              </a:extLst>
            </p:cNvPr>
            <p:cNvSpPr/>
            <p:nvPr/>
          </p:nvSpPr>
          <p:spPr>
            <a:xfrm>
              <a:off x="1924500" y="1860700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3" y="1"/>
                  </a:moveTo>
                  <a:lnTo>
                    <a:pt x="1" y="623"/>
                  </a:lnTo>
                  <a:lnTo>
                    <a:pt x="23" y="636"/>
                  </a:lnTo>
                  <a:lnTo>
                    <a:pt x="175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273;p36">
              <a:extLst>
                <a:ext uri="{FF2B5EF4-FFF2-40B4-BE49-F238E27FC236}">
                  <a16:creationId xmlns:a16="http://schemas.microsoft.com/office/drawing/2014/main" id="{898524D8-9963-7E4E-8E7D-690729E49E5A}"/>
                </a:ext>
              </a:extLst>
            </p:cNvPr>
            <p:cNvSpPr/>
            <p:nvPr/>
          </p:nvSpPr>
          <p:spPr>
            <a:xfrm>
              <a:off x="1923425" y="18613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3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274;p36">
              <a:extLst>
                <a:ext uri="{FF2B5EF4-FFF2-40B4-BE49-F238E27FC236}">
                  <a16:creationId xmlns:a16="http://schemas.microsoft.com/office/drawing/2014/main" id="{7D75F2A8-A9DC-434E-AFDC-59F9F9ECBACB}"/>
                </a:ext>
              </a:extLst>
            </p:cNvPr>
            <p:cNvSpPr/>
            <p:nvPr/>
          </p:nvSpPr>
          <p:spPr>
            <a:xfrm>
              <a:off x="1927225" y="186070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44" y="1"/>
                  </a:moveTo>
                  <a:lnTo>
                    <a:pt x="1" y="26"/>
                  </a:lnTo>
                  <a:lnTo>
                    <a:pt x="22" y="39"/>
                  </a:lnTo>
                  <a:lnTo>
                    <a:pt x="66" y="14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275;p36">
              <a:extLst>
                <a:ext uri="{FF2B5EF4-FFF2-40B4-BE49-F238E27FC236}">
                  <a16:creationId xmlns:a16="http://schemas.microsoft.com/office/drawing/2014/main" id="{6D66627D-F856-6A47-B07C-6013680E1AD7}"/>
                </a:ext>
              </a:extLst>
            </p:cNvPr>
            <p:cNvSpPr/>
            <p:nvPr/>
          </p:nvSpPr>
          <p:spPr>
            <a:xfrm>
              <a:off x="1923025" y="1861650"/>
              <a:ext cx="4775" cy="16125"/>
            </a:xfrm>
            <a:custGeom>
              <a:avLst/>
              <a:gdLst/>
              <a:ahLst/>
              <a:cxnLst/>
              <a:rect l="l" t="t" r="r" b="b"/>
              <a:pathLst>
                <a:path w="191" h="645" extrusionOk="0">
                  <a:moveTo>
                    <a:pt x="190" y="1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38" y="623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276;p36">
              <a:extLst>
                <a:ext uri="{FF2B5EF4-FFF2-40B4-BE49-F238E27FC236}">
                  <a16:creationId xmlns:a16="http://schemas.microsoft.com/office/drawing/2014/main" id="{9EEAE8C6-5DC9-7545-B11A-1F10DB8E16CB}"/>
                </a:ext>
              </a:extLst>
            </p:cNvPr>
            <p:cNvSpPr/>
            <p:nvPr/>
          </p:nvSpPr>
          <p:spPr>
            <a:xfrm>
              <a:off x="1925050" y="1860450"/>
              <a:ext cx="4825" cy="16175"/>
            </a:xfrm>
            <a:custGeom>
              <a:avLst/>
              <a:gdLst/>
              <a:ahLst/>
              <a:cxnLst/>
              <a:rect l="l" t="t" r="r" b="b"/>
              <a:pathLst>
                <a:path w="193" h="647" extrusionOk="0">
                  <a:moveTo>
                    <a:pt x="192" y="1"/>
                  </a:moveTo>
                  <a:lnTo>
                    <a:pt x="153" y="24"/>
                  </a:lnTo>
                  <a:lnTo>
                    <a:pt x="1" y="646"/>
                  </a:lnTo>
                  <a:lnTo>
                    <a:pt x="40" y="623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277;p36">
              <a:extLst>
                <a:ext uri="{FF2B5EF4-FFF2-40B4-BE49-F238E27FC236}">
                  <a16:creationId xmlns:a16="http://schemas.microsoft.com/office/drawing/2014/main" id="{3818E933-95B8-1E40-9594-3CCE55F8B64A}"/>
                </a:ext>
              </a:extLst>
            </p:cNvPr>
            <p:cNvSpPr/>
            <p:nvPr/>
          </p:nvSpPr>
          <p:spPr>
            <a:xfrm>
              <a:off x="1926300" y="1861325"/>
              <a:ext cx="1500" cy="900"/>
            </a:xfrm>
            <a:custGeom>
              <a:avLst/>
              <a:gdLst/>
              <a:ahLst/>
              <a:cxnLst/>
              <a:rect l="l" t="t" r="r" b="b"/>
              <a:pathLst>
                <a:path w="60" h="36" extrusionOk="0">
                  <a:moveTo>
                    <a:pt x="38" y="1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59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278;p36">
              <a:extLst>
                <a:ext uri="{FF2B5EF4-FFF2-40B4-BE49-F238E27FC236}">
                  <a16:creationId xmlns:a16="http://schemas.microsoft.com/office/drawing/2014/main" id="{BE9246D4-78F2-554A-83E8-6C15BB385CC7}"/>
                </a:ext>
              </a:extLst>
            </p:cNvPr>
            <p:cNvSpPr/>
            <p:nvPr/>
          </p:nvSpPr>
          <p:spPr>
            <a:xfrm>
              <a:off x="1922450" y="1861900"/>
              <a:ext cx="4400" cy="15875"/>
            </a:xfrm>
            <a:custGeom>
              <a:avLst/>
              <a:gdLst/>
              <a:ahLst/>
              <a:cxnLst/>
              <a:rect l="l" t="t" r="r" b="b"/>
              <a:pathLst>
                <a:path w="176" h="635" extrusionOk="0">
                  <a:moveTo>
                    <a:pt x="154" y="1"/>
                  </a:moveTo>
                  <a:lnTo>
                    <a:pt x="0" y="623"/>
                  </a:lnTo>
                  <a:lnTo>
                    <a:pt x="24" y="634"/>
                  </a:lnTo>
                  <a:lnTo>
                    <a:pt x="176" y="12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279;p36">
              <a:extLst>
                <a:ext uri="{FF2B5EF4-FFF2-40B4-BE49-F238E27FC236}">
                  <a16:creationId xmlns:a16="http://schemas.microsoft.com/office/drawing/2014/main" id="{6E99EFA1-A939-4F4B-AC00-F2CA0F9AC218}"/>
                </a:ext>
              </a:extLst>
            </p:cNvPr>
            <p:cNvSpPr/>
            <p:nvPr/>
          </p:nvSpPr>
          <p:spPr>
            <a:xfrm>
              <a:off x="1920450" y="186525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1" y="0"/>
                  </a:moveTo>
                  <a:lnTo>
                    <a:pt x="2" y="534"/>
                  </a:lnTo>
                  <a:lnTo>
                    <a:pt x="24" y="547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280;p36">
              <a:extLst>
                <a:ext uri="{FF2B5EF4-FFF2-40B4-BE49-F238E27FC236}">
                  <a16:creationId xmlns:a16="http://schemas.microsoft.com/office/drawing/2014/main" id="{F3737367-1439-DA4F-A206-B2758F47157A}"/>
                </a:ext>
              </a:extLst>
            </p:cNvPr>
            <p:cNvSpPr/>
            <p:nvPr/>
          </p:nvSpPr>
          <p:spPr>
            <a:xfrm>
              <a:off x="1920450" y="1861900"/>
              <a:ext cx="6400" cy="3700"/>
            </a:xfrm>
            <a:custGeom>
              <a:avLst/>
              <a:gdLst/>
              <a:ahLst/>
              <a:cxnLst/>
              <a:rect l="l" t="t" r="r" b="b"/>
              <a:pathLst>
                <a:path w="256" h="148" extrusionOk="0">
                  <a:moveTo>
                    <a:pt x="234" y="1"/>
                  </a:moveTo>
                  <a:lnTo>
                    <a:pt x="1" y="134"/>
                  </a:lnTo>
                  <a:lnTo>
                    <a:pt x="22" y="147"/>
                  </a:lnTo>
                  <a:lnTo>
                    <a:pt x="256" y="12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281;p36">
              <a:extLst>
                <a:ext uri="{FF2B5EF4-FFF2-40B4-BE49-F238E27FC236}">
                  <a16:creationId xmlns:a16="http://schemas.microsoft.com/office/drawing/2014/main" id="{7D343B3F-9279-AD45-8B85-5257C89A6A79}"/>
                </a:ext>
              </a:extLst>
            </p:cNvPr>
            <p:cNvSpPr/>
            <p:nvPr/>
          </p:nvSpPr>
          <p:spPr>
            <a:xfrm>
              <a:off x="1920300" y="1848450"/>
              <a:ext cx="28750" cy="31825"/>
            </a:xfrm>
            <a:custGeom>
              <a:avLst/>
              <a:gdLst/>
              <a:ahLst/>
              <a:cxnLst/>
              <a:rect l="l" t="t" r="r" b="b"/>
              <a:pathLst>
                <a:path w="1150" h="1273" extrusionOk="0">
                  <a:moveTo>
                    <a:pt x="1120" y="54"/>
                  </a:moveTo>
                  <a:lnTo>
                    <a:pt x="1122" y="588"/>
                  </a:lnTo>
                  <a:lnTo>
                    <a:pt x="30" y="1219"/>
                  </a:lnTo>
                  <a:lnTo>
                    <a:pt x="28" y="685"/>
                  </a:lnTo>
                  <a:lnTo>
                    <a:pt x="262" y="550"/>
                  </a:lnTo>
                  <a:lnTo>
                    <a:pt x="299" y="529"/>
                  </a:lnTo>
                  <a:lnTo>
                    <a:pt x="343" y="504"/>
                  </a:lnTo>
                  <a:lnTo>
                    <a:pt x="382" y="481"/>
                  </a:lnTo>
                  <a:lnTo>
                    <a:pt x="675" y="311"/>
                  </a:lnTo>
                  <a:lnTo>
                    <a:pt x="714" y="289"/>
                  </a:lnTo>
                  <a:lnTo>
                    <a:pt x="985" y="133"/>
                  </a:lnTo>
                  <a:lnTo>
                    <a:pt x="1023" y="111"/>
                  </a:lnTo>
                  <a:lnTo>
                    <a:pt x="1120" y="54"/>
                  </a:lnTo>
                  <a:close/>
                  <a:moveTo>
                    <a:pt x="1148" y="1"/>
                  </a:moveTo>
                  <a:lnTo>
                    <a:pt x="1" y="664"/>
                  </a:lnTo>
                  <a:lnTo>
                    <a:pt x="2" y="1273"/>
                  </a:lnTo>
                  <a:lnTo>
                    <a:pt x="1149" y="610"/>
                  </a:lnTo>
                  <a:lnTo>
                    <a:pt x="114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282;p36">
              <a:extLst>
                <a:ext uri="{FF2B5EF4-FFF2-40B4-BE49-F238E27FC236}">
                  <a16:creationId xmlns:a16="http://schemas.microsoft.com/office/drawing/2014/main" id="{C70BC749-DD65-4542-ADD3-6CA701542020}"/>
                </a:ext>
              </a:extLst>
            </p:cNvPr>
            <p:cNvSpPr/>
            <p:nvPr/>
          </p:nvSpPr>
          <p:spPr>
            <a:xfrm>
              <a:off x="1933350" y="1855675"/>
              <a:ext cx="4825" cy="16125"/>
            </a:xfrm>
            <a:custGeom>
              <a:avLst/>
              <a:gdLst/>
              <a:ahLst/>
              <a:cxnLst/>
              <a:rect l="l" t="t" r="r" b="b"/>
              <a:pathLst>
                <a:path w="193" h="645" extrusionOk="0">
                  <a:moveTo>
                    <a:pt x="192" y="0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40" y="62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283;p36">
              <a:extLst>
                <a:ext uri="{FF2B5EF4-FFF2-40B4-BE49-F238E27FC236}">
                  <a16:creationId xmlns:a16="http://schemas.microsoft.com/office/drawing/2014/main" id="{30C77205-D6D5-694E-8CB6-855D9EFF1D20}"/>
                </a:ext>
              </a:extLst>
            </p:cNvPr>
            <p:cNvSpPr/>
            <p:nvPr/>
          </p:nvSpPr>
          <p:spPr>
            <a:xfrm>
              <a:off x="1921000" y="1849800"/>
              <a:ext cx="27350" cy="29125"/>
            </a:xfrm>
            <a:custGeom>
              <a:avLst/>
              <a:gdLst/>
              <a:ahLst/>
              <a:cxnLst/>
              <a:rect l="l" t="t" r="r" b="b"/>
              <a:pathLst>
                <a:path w="1094" h="1165" extrusionOk="0">
                  <a:moveTo>
                    <a:pt x="1092" y="0"/>
                  </a:moveTo>
                  <a:lnTo>
                    <a:pt x="995" y="57"/>
                  </a:lnTo>
                  <a:lnTo>
                    <a:pt x="843" y="679"/>
                  </a:lnTo>
                  <a:lnTo>
                    <a:pt x="843" y="679"/>
                  </a:lnTo>
                  <a:lnTo>
                    <a:pt x="1094" y="534"/>
                  </a:lnTo>
                  <a:lnTo>
                    <a:pt x="1092" y="0"/>
                  </a:lnTo>
                  <a:close/>
                  <a:moveTo>
                    <a:pt x="843" y="679"/>
                  </a:moveTo>
                  <a:lnTo>
                    <a:pt x="805" y="701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843" y="679"/>
                  </a:lnTo>
                  <a:lnTo>
                    <a:pt x="843" y="679"/>
                  </a:lnTo>
                  <a:close/>
                  <a:moveTo>
                    <a:pt x="957" y="79"/>
                  </a:moveTo>
                  <a:lnTo>
                    <a:pt x="686" y="235"/>
                  </a:lnTo>
                  <a:lnTo>
                    <a:pt x="534" y="857"/>
                  </a:lnTo>
                  <a:lnTo>
                    <a:pt x="534" y="857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957" y="79"/>
                  </a:lnTo>
                  <a:close/>
                  <a:moveTo>
                    <a:pt x="534" y="857"/>
                  </a:moveTo>
                  <a:lnTo>
                    <a:pt x="533" y="858"/>
                  </a:lnTo>
                  <a:lnTo>
                    <a:pt x="533" y="858"/>
                  </a:lnTo>
                  <a:lnTo>
                    <a:pt x="534" y="857"/>
                  </a:lnTo>
                  <a:lnTo>
                    <a:pt x="534" y="857"/>
                  </a:lnTo>
                  <a:close/>
                  <a:moveTo>
                    <a:pt x="647" y="257"/>
                  </a:moveTo>
                  <a:lnTo>
                    <a:pt x="354" y="427"/>
                  </a:lnTo>
                  <a:lnTo>
                    <a:pt x="202" y="1049"/>
                  </a:lnTo>
                  <a:lnTo>
                    <a:pt x="175" y="1065"/>
                  </a:lnTo>
                  <a:lnTo>
                    <a:pt x="533" y="858"/>
                  </a:lnTo>
                  <a:lnTo>
                    <a:pt x="533" y="858"/>
                  </a:lnTo>
                  <a:lnTo>
                    <a:pt x="495" y="879"/>
                  </a:lnTo>
                  <a:lnTo>
                    <a:pt x="647" y="257"/>
                  </a:lnTo>
                  <a:close/>
                  <a:moveTo>
                    <a:pt x="175" y="1065"/>
                  </a:moveTo>
                  <a:lnTo>
                    <a:pt x="163" y="1072"/>
                  </a:lnTo>
                  <a:lnTo>
                    <a:pt x="163" y="1072"/>
                  </a:lnTo>
                  <a:lnTo>
                    <a:pt x="175" y="1065"/>
                  </a:lnTo>
                  <a:close/>
                  <a:moveTo>
                    <a:pt x="315" y="450"/>
                  </a:moveTo>
                  <a:lnTo>
                    <a:pt x="271" y="475"/>
                  </a:lnTo>
                  <a:lnTo>
                    <a:pt x="119" y="1097"/>
                  </a:lnTo>
                  <a:lnTo>
                    <a:pt x="82" y="1118"/>
                  </a:lnTo>
                  <a:lnTo>
                    <a:pt x="234" y="496"/>
                  </a:lnTo>
                  <a:lnTo>
                    <a:pt x="0" y="631"/>
                  </a:lnTo>
                  <a:lnTo>
                    <a:pt x="2" y="1165"/>
                  </a:lnTo>
                  <a:lnTo>
                    <a:pt x="163" y="1072"/>
                  </a:lnTo>
                  <a:lnTo>
                    <a:pt x="315" y="45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284;p36">
              <a:extLst>
                <a:ext uri="{FF2B5EF4-FFF2-40B4-BE49-F238E27FC236}">
                  <a16:creationId xmlns:a16="http://schemas.microsoft.com/office/drawing/2014/main" id="{D5400606-D4EB-F045-B39D-2560B4D8369A}"/>
                </a:ext>
              </a:extLst>
            </p:cNvPr>
            <p:cNvSpPr/>
            <p:nvPr/>
          </p:nvSpPr>
          <p:spPr>
            <a:xfrm>
              <a:off x="1919775" y="1848175"/>
              <a:ext cx="29225" cy="16875"/>
            </a:xfrm>
            <a:custGeom>
              <a:avLst/>
              <a:gdLst/>
              <a:ahLst/>
              <a:cxnLst/>
              <a:rect l="l" t="t" r="r" b="b"/>
              <a:pathLst>
                <a:path w="1169" h="675" extrusionOk="0">
                  <a:moveTo>
                    <a:pt x="1147" y="0"/>
                  </a:moveTo>
                  <a:lnTo>
                    <a:pt x="0" y="661"/>
                  </a:lnTo>
                  <a:lnTo>
                    <a:pt x="22" y="675"/>
                  </a:lnTo>
                  <a:lnTo>
                    <a:pt x="1169" y="12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285;p36">
              <a:extLst>
                <a:ext uri="{FF2B5EF4-FFF2-40B4-BE49-F238E27FC236}">
                  <a16:creationId xmlns:a16="http://schemas.microsoft.com/office/drawing/2014/main" id="{4DA27B0B-6502-564B-9774-3352A305987F}"/>
                </a:ext>
              </a:extLst>
            </p:cNvPr>
            <p:cNvSpPr/>
            <p:nvPr/>
          </p:nvSpPr>
          <p:spPr>
            <a:xfrm>
              <a:off x="1919775" y="1864700"/>
              <a:ext cx="600" cy="15575"/>
            </a:xfrm>
            <a:custGeom>
              <a:avLst/>
              <a:gdLst/>
              <a:ahLst/>
              <a:cxnLst/>
              <a:rect l="l" t="t" r="r" b="b"/>
              <a:pathLst>
                <a:path w="24" h="623" extrusionOk="0">
                  <a:moveTo>
                    <a:pt x="0" y="0"/>
                  </a:moveTo>
                  <a:lnTo>
                    <a:pt x="1" y="609"/>
                  </a:lnTo>
                  <a:lnTo>
                    <a:pt x="23" y="623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286;p36">
              <a:extLst>
                <a:ext uri="{FF2B5EF4-FFF2-40B4-BE49-F238E27FC236}">
                  <a16:creationId xmlns:a16="http://schemas.microsoft.com/office/drawing/2014/main" id="{67F82127-B953-AF41-B0B9-31812EF05C5D}"/>
                </a:ext>
              </a:extLst>
            </p:cNvPr>
            <p:cNvSpPr/>
            <p:nvPr/>
          </p:nvSpPr>
          <p:spPr>
            <a:xfrm>
              <a:off x="1813075" y="19022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2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287;p36">
              <a:extLst>
                <a:ext uri="{FF2B5EF4-FFF2-40B4-BE49-F238E27FC236}">
                  <a16:creationId xmlns:a16="http://schemas.microsoft.com/office/drawing/2014/main" id="{3D00C736-EB00-8C48-B51F-59A6ECF8C6C9}"/>
                </a:ext>
              </a:extLst>
            </p:cNvPr>
            <p:cNvSpPr/>
            <p:nvPr/>
          </p:nvSpPr>
          <p:spPr>
            <a:xfrm>
              <a:off x="1813075" y="1908950"/>
              <a:ext cx="8575" cy="4975"/>
            </a:xfrm>
            <a:custGeom>
              <a:avLst/>
              <a:gdLst/>
              <a:ahLst/>
              <a:cxnLst/>
              <a:rect l="l" t="t" r="r" b="b"/>
              <a:pathLst>
                <a:path w="343" h="199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8"/>
                  </a:lnTo>
                  <a:lnTo>
                    <a:pt x="343" y="18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288;p36">
              <a:extLst>
                <a:ext uri="{FF2B5EF4-FFF2-40B4-BE49-F238E27FC236}">
                  <a16:creationId xmlns:a16="http://schemas.microsoft.com/office/drawing/2014/main" id="{8942FD19-E6EC-654A-A5A8-364450D72BB5}"/>
                </a:ext>
              </a:extLst>
            </p:cNvPr>
            <p:cNvSpPr/>
            <p:nvPr/>
          </p:nvSpPr>
          <p:spPr>
            <a:xfrm>
              <a:off x="1821075" y="1911350"/>
              <a:ext cx="625" cy="2575"/>
            </a:xfrm>
            <a:custGeom>
              <a:avLst/>
              <a:gdLst/>
              <a:ahLst/>
              <a:cxnLst/>
              <a:rect l="l" t="t" r="r" b="b"/>
              <a:pathLst>
                <a:path w="25" h="103" extrusionOk="0">
                  <a:moveTo>
                    <a:pt x="24" y="1"/>
                  </a:moveTo>
                  <a:lnTo>
                    <a:pt x="1" y="12"/>
                  </a:lnTo>
                  <a:lnTo>
                    <a:pt x="1" y="102"/>
                  </a:lnTo>
                  <a:lnTo>
                    <a:pt x="23" y="91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289;p36">
              <a:extLst>
                <a:ext uri="{FF2B5EF4-FFF2-40B4-BE49-F238E27FC236}">
                  <a16:creationId xmlns:a16="http://schemas.microsoft.com/office/drawing/2014/main" id="{C56FD859-C8EF-C44F-AB9F-31AB4C6545F9}"/>
                </a:ext>
              </a:extLst>
            </p:cNvPr>
            <p:cNvSpPr/>
            <p:nvPr/>
          </p:nvSpPr>
          <p:spPr>
            <a:xfrm>
              <a:off x="1813100" y="18950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290;p36">
              <a:extLst>
                <a:ext uri="{FF2B5EF4-FFF2-40B4-BE49-F238E27FC236}">
                  <a16:creationId xmlns:a16="http://schemas.microsoft.com/office/drawing/2014/main" id="{2A5C9228-40FE-7943-A272-9A4BC36AA4DC}"/>
                </a:ext>
              </a:extLst>
            </p:cNvPr>
            <p:cNvSpPr/>
            <p:nvPr/>
          </p:nvSpPr>
          <p:spPr>
            <a:xfrm>
              <a:off x="1813100" y="1887250"/>
              <a:ext cx="625" cy="1250"/>
            </a:xfrm>
            <a:custGeom>
              <a:avLst/>
              <a:gdLst/>
              <a:ahLst/>
              <a:cxnLst/>
              <a:rect l="l" t="t" r="r" b="b"/>
              <a:pathLst>
                <a:path w="25" h="50" extrusionOk="0">
                  <a:moveTo>
                    <a:pt x="24" y="0"/>
                  </a:moveTo>
                  <a:lnTo>
                    <a:pt x="1" y="13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291;p36">
              <a:extLst>
                <a:ext uri="{FF2B5EF4-FFF2-40B4-BE49-F238E27FC236}">
                  <a16:creationId xmlns:a16="http://schemas.microsoft.com/office/drawing/2014/main" id="{07BB5D5B-E773-ED42-AEFA-E897AA44CF19}"/>
                </a:ext>
              </a:extLst>
            </p:cNvPr>
            <p:cNvSpPr/>
            <p:nvPr/>
          </p:nvSpPr>
          <p:spPr>
            <a:xfrm>
              <a:off x="1813150" y="18853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292;p36">
              <a:extLst>
                <a:ext uri="{FF2B5EF4-FFF2-40B4-BE49-F238E27FC236}">
                  <a16:creationId xmlns:a16="http://schemas.microsoft.com/office/drawing/2014/main" id="{5EE70033-DE69-C24C-B5DB-107E21A837CD}"/>
                </a:ext>
              </a:extLst>
            </p:cNvPr>
            <p:cNvSpPr/>
            <p:nvPr/>
          </p:nvSpPr>
          <p:spPr>
            <a:xfrm>
              <a:off x="1813075" y="1883475"/>
              <a:ext cx="650" cy="25850"/>
            </a:xfrm>
            <a:custGeom>
              <a:avLst/>
              <a:gdLst/>
              <a:ahLst/>
              <a:cxnLst/>
              <a:rect l="l" t="t" r="r" b="b"/>
              <a:pathLst>
                <a:path w="26" h="1034" extrusionOk="0">
                  <a:moveTo>
                    <a:pt x="25" y="1"/>
                  </a:moveTo>
                  <a:lnTo>
                    <a:pt x="3" y="14"/>
                  </a:lnTo>
                  <a:lnTo>
                    <a:pt x="0" y="1033"/>
                  </a:lnTo>
                  <a:lnTo>
                    <a:pt x="22" y="10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293;p36">
              <a:extLst>
                <a:ext uri="{FF2B5EF4-FFF2-40B4-BE49-F238E27FC236}">
                  <a16:creationId xmlns:a16="http://schemas.microsoft.com/office/drawing/2014/main" id="{D9E412E7-BB50-C448-B03B-9EA829BBDB72}"/>
                </a:ext>
              </a:extLst>
            </p:cNvPr>
            <p:cNvSpPr/>
            <p:nvPr/>
          </p:nvSpPr>
          <p:spPr>
            <a:xfrm>
              <a:off x="1813075" y="19031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1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294;p36">
              <a:extLst>
                <a:ext uri="{FF2B5EF4-FFF2-40B4-BE49-F238E27FC236}">
                  <a16:creationId xmlns:a16="http://schemas.microsoft.com/office/drawing/2014/main" id="{45BCE36B-7819-714A-AEF1-93C4C17DE6D7}"/>
                </a:ext>
              </a:extLst>
            </p:cNvPr>
            <p:cNvSpPr/>
            <p:nvPr/>
          </p:nvSpPr>
          <p:spPr>
            <a:xfrm>
              <a:off x="1813075" y="1902500"/>
              <a:ext cx="8075" cy="9175"/>
            </a:xfrm>
            <a:custGeom>
              <a:avLst/>
              <a:gdLst/>
              <a:ahLst/>
              <a:cxnLst/>
              <a:rect l="l" t="t" r="r" b="b"/>
              <a:pathLst>
                <a:path w="323" h="367" extrusionOk="0">
                  <a:moveTo>
                    <a:pt x="0" y="1"/>
                  </a:moveTo>
                  <a:lnTo>
                    <a:pt x="0" y="39"/>
                  </a:lnTo>
                  <a:lnTo>
                    <a:pt x="321" y="366"/>
                  </a:lnTo>
                  <a:lnTo>
                    <a:pt x="322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295;p36">
              <a:extLst>
                <a:ext uri="{FF2B5EF4-FFF2-40B4-BE49-F238E27FC236}">
                  <a16:creationId xmlns:a16="http://schemas.microsoft.com/office/drawing/2014/main" id="{BC93E792-1D0B-D14C-969B-58EFBEE8A053}"/>
                </a:ext>
              </a:extLst>
            </p:cNvPr>
            <p:cNvSpPr/>
            <p:nvPr/>
          </p:nvSpPr>
          <p:spPr>
            <a:xfrm>
              <a:off x="1813075" y="19022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0"/>
                  </a:moveTo>
                  <a:lnTo>
                    <a:pt x="0" y="12"/>
                  </a:lnTo>
                  <a:lnTo>
                    <a:pt x="322" y="341"/>
                  </a:lnTo>
                  <a:lnTo>
                    <a:pt x="344" y="32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296;p36">
              <a:extLst>
                <a:ext uri="{FF2B5EF4-FFF2-40B4-BE49-F238E27FC236}">
                  <a16:creationId xmlns:a16="http://schemas.microsoft.com/office/drawing/2014/main" id="{24B7A565-31AC-2E45-B521-8BF1C045DFAE}"/>
                </a:ext>
              </a:extLst>
            </p:cNvPr>
            <p:cNvSpPr/>
            <p:nvPr/>
          </p:nvSpPr>
          <p:spPr>
            <a:xfrm>
              <a:off x="1821075" y="191045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24" y="0"/>
                  </a:moveTo>
                  <a:lnTo>
                    <a:pt x="2" y="12"/>
                  </a:lnTo>
                  <a:lnTo>
                    <a:pt x="1" y="48"/>
                  </a:lnTo>
                  <a:lnTo>
                    <a:pt x="24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297;p36">
              <a:extLst>
                <a:ext uri="{FF2B5EF4-FFF2-40B4-BE49-F238E27FC236}">
                  <a16:creationId xmlns:a16="http://schemas.microsoft.com/office/drawing/2014/main" id="{3D303FCB-7DE4-D14B-AAE4-956BE86DCBB1}"/>
                </a:ext>
              </a:extLst>
            </p:cNvPr>
            <p:cNvSpPr/>
            <p:nvPr/>
          </p:nvSpPr>
          <p:spPr>
            <a:xfrm>
              <a:off x="1813100" y="18959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2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298;p36">
              <a:extLst>
                <a:ext uri="{FF2B5EF4-FFF2-40B4-BE49-F238E27FC236}">
                  <a16:creationId xmlns:a16="http://schemas.microsoft.com/office/drawing/2014/main" id="{52B6487D-D9A5-654A-A136-0EE42CBF26E7}"/>
                </a:ext>
              </a:extLst>
            </p:cNvPr>
            <p:cNvSpPr/>
            <p:nvPr/>
          </p:nvSpPr>
          <p:spPr>
            <a:xfrm>
              <a:off x="1821125" y="1904150"/>
              <a:ext cx="575" cy="6625"/>
            </a:xfrm>
            <a:custGeom>
              <a:avLst/>
              <a:gdLst/>
              <a:ahLst/>
              <a:cxnLst/>
              <a:rect l="l" t="t" r="r" b="b"/>
              <a:pathLst>
                <a:path w="23" h="265" extrusionOk="0">
                  <a:moveTo>
                    <a:pt x="22" y="0"/>
                  </a:moveTo>
                  <a:lnTo>
                    <a:pt x="0" y="12"/>
                  </a:lnTo>
                  <a:lnTo>
                    <a:pt x="0" y="264"/>
                  </a:lnTo>
                  <a:lnTo>
                    <a:pt x="22" y="25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299;p36">
              <a:extLst>
                <a:ext uri="{FF2B5EF4-FFF2-40B4-BE49-F238E27FC236}">
                  <a16:creationId xmlns:a16="http://schemas.microsoft.com/office/drawing/2014/main" id="{7C8A0EA1-A2E7-C747-A202-AF1194102521}"/>
                </a:ext>
              </a:extLst>
            </p:cNvPr>
            <p:cNvSpPr/>
            <p:nvPr/>
          </p:nvSpPr>
          <p:spPr>
            <a:xfrm>
              <a:off x="1813100" y="18950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1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300;p36">
              <a:extLst>
                <a:ext uri="{FF2B5EF4-FFF2-40B4-BE49-F238E27FC236}">
                  <a16:creationId xmlns:a16="http://schemas.microsoft.com/office/drawing/2014/main" id="{401449ED-4D85-BC4E-B4BF-C0FADA07D28B}"/>
                </a:ext>
              </a:extLst>
            </p:cNvPr>
            <p:cNvSpPr/>
            <p:nvPr/>
          </p:nvSpPr>
          <p:spPr>
            <a:xfrm>
              <a:off x="1821125" y="1903225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22" y="1"/>
                  </a:moveTo>
                  <a:lnTo>
                    <a:pt x="0" y="12"/>
                  </a:lnTo>
                  <a:lnTo>
                    <a:pt x="0" y="49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301;p36">
              <a:extLst>
                <a:ext uri="{FF2B5EF4-FFF2-40B4-BE49-F238E27FC236}">
                  <a16:creationId xmlns:a16="http://schemas.microsoft.com/office/drawing/2014/main" id="{AE4B9906-B286-8942-B8FD-0F3242A6F39B}"/>
                </a:ext>
              </a:extLst>
            </p:cNvPr>
            <p:cNvSpPr/>
            <p:nvPr/>
          </p:nvSpPr>
          <p:spPr>
            <a:xfrm>
              <a:off x="1821125" y="1896375"/>
              <a:ext cx="600" cy="7175"/>
            </a:xfrm>
            <a:custGeom>
              <a:avLst/>
              <a:gdLst/>
              <a:ahLst/>
              <a:cxnLst/>
              <a:rect l="l" t="t" r="r" b="b"/>
              <a:pathLst>
                <a:path w="24" h="287" extrusionOk="0">
                  <a:moveTo>
                    <a:pt x="24" y="1"/>
                  </a:moveTo>
                  <a:lnTo>
                    <a:pt x="2" y="14"/>
                  </a:lnTo>
                  <a:lnTo>
                    <a:pt x="0" y="286"/>
                  </a:lnTo>
                  <a:lnTo>
                    <a:pt x="22" y="27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302;p36">
              <a:extLst>
                <a:ext uri="{FF2B5EF4-FFF2-40B4-BE49-F238E27FC236}">
                  <a16:creationId xmlns:a16="http://schemas.microsoft.com/office/drawing/2014/main" id="{E9F4F882-8DAC-BA42-B065-EC3091BA32CB}"/>
                </a:ext>
              </a:extLst>
            </p:cNvPr>
            <p:cNvSpPr/>
            <p:nvPr/>
          </p:nvSpPr>
          <p:spPr>
            <a:xfrm>
              <a:off x="1813100" y="18872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4" y="0"/>
                  </a:moveTo>
                  <a:lnTo>
                    <a:pt x="1" y="13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303;p36">
              <a:extLst>
                <a:ext uri="{FF2B5EF4-FFF2-40B4-BE49-F238E27FC236}">
                  <a16:creationId xmlns:a16="http://schemas.microsoft.com/office/drawing/2014/main" id="{F949D256-6C51-DC4C-AC3D-54A5BE80419F}"/>
                </a:ext>
              </a:extLst>
            </p:cNvPr>
            <p:cNvSpPr/>
            <p:nvPr/>
          </p:nvSpPr>
          <p:spPr>
            <a:xfrm>
              <a:off x="1813150" y="18853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304;p36">
              <a:extLst>
                <a:ext uri="{FF2B5EF4-FFF2-40B4-BE49-F238E27FC236}">
                  <a16:creationId xmlns:a16="http://schemas.microsoft.com/office/drawing/2014/main" id="{FD2CFB68-6022-B742-B75F-C72D58667F76}"/>
                </a:ext>
              </a:extLst>
            </p:cNvPr>
            <p:cNvSpPr/>
            <p:nvPr/>
          </p:nvSpPr>
          <p:spPr>
            <a:xfrm>
              <a:off x="1813075" y="1883800"/>
              <a:ext cx="8100" cy="30125"/>
            </a:xfrm>
            <a:custGeom>
              <a:avLst/>
              <a:gdLst/>
              <a:ahLst/>
              <a:cxnLst/>
              <a:rect l="l" t="t" r="r" b="b"/>
              <a:pathLst>
                <a:path w="324" h="1205" extrusionOk="0">
                  <a:moveTo>
                    <a:pt x="2" y="151"/>
                  </a:moveTo>
                  <a:lnTo>
                    <a:pt x="2" y="188"/>
                  </a:lnTo>
                  <a:lnTo>
                    <a:pt x="3" y="189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2" y="151"/>
                  </a:lnTo>
                  <a:close/>
                  <a:moveTo>
                    <a:pt x="3" y="189"/>
                  </a:moveTo>
                  <a:lnTo>
                    <a:pt x="3" y="189"/>
                  </a:lnTo>
                  <a:lnTo>
                    <a:pt x="3" y="189"/>
                  </a:lnTo>
                  <a:lnTo>
                    <a:pt x="3" y="189"/>
                  </a:lnTo>
                  <a:close/>
                  <a:moveTo>
                    <a:pt x="3" y="1"/>
                  </a:moveTo>
                  <a:lnTo>
                    <a:pt x="3" y="152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4" y="186"/>
                  </a:lnTo>
                  <a:lnTo>
                    <a:pt x="3" y="1"/>
                  </a:lnTo>
                  <a:close/>
                  <a:moveTo>
                    <a:pt x="2" y="462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62"/>
                  </a:lnTo>
                  <a:lnTo>
                    <a:pt x="2" y="462"/>
                  </a:lnTo>
                  <a:close/>
                  <a:moveTo>
                    <a:pt x="0" y="749"/>
                  </a:moveTo>
                  <a:lnTo>
                    <a:pt x="0" y="787"/>
                  </a:lnTo>
                  <a:lnTo>
                    <a:pt x="1" y="787"/>
                  </a:lnTo>
                  <a:lnTo>
                    <a:pt x="1" y="750"/>
                  </a:lnTo>
                  <a:lnTo>
                    <a:pt x="1" y="750"/>
                  </a:lnTo>
                  <a:lnTo>
                    <a:pt x="0" y="749"/>
                  </a:lnTo>
                  <a:close/>
                  <a:moveTo>
                    <a:pt x="3" y="189"/>
                  </a:moveTo>
                  <a:lnTo>
                    <a:pt x="2" y="462"/>
                  </a:lnTo>
                  <a:lnTo>
                    <a:pt x="322" y="789"/>
                  </a:lnTo>
                  <a:lnTo>
                    <a:pt x="324" y="517"/>
                  </a:lnTo>
                  <a:lnTo>
                    <a:pt x="3" y="189"/>
                  </a:lnTo>
                  <a:close/>
                  <a:moveTo>
                    <a:pt x="2" y="498"/>
                  </a:moveTo>
                  <a:lnTo>
                    <a:pt x="1" y="750"/>
                  </a:lnTo>
                  <a:lnTo>
                    <a:pt x="1" y="750"/>
                  </a:lnTo>
                  <a:lnTo>
                    <a:pt x="322" y="1078"/>
                  </a:lnTo>
                  <a:lnTo>
                    <a:pt x="322" y="826"/>
                  </a:lnTo>
                  <a:lnTo>
                    <a:pt x="2" y="498"/>
                  </a:lnTo>
                  <a:close/>
                  <a:moveTo>
                    <a:pt x="1" y="787"/>
                  </a:moveTo>
                  <a:lnTo>
                    <a:pt x="0" y="1020"/>
                  </a:lnTo>
                  <a:lnTo>
                    <a:pt x="321" y="1204"/>
                  </a:lnTo>
                  <a:lnTo>
                    <a:pt x="321" y="1114"/>
                  </a:lnTo>
                  <a:lnTo>
                    <a:pt x="1" y="787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305;p36">
              <a:extLst>
                <a:ext uri="{FF2B5EF4-FFF2-40B4-BE49-F238E27FC236}">
                  <a16:creationId xmlns:a16="http://schemas.microsoft.com/office/drawing/2014/main" id="{4795BF21-15AD-3542-9B7F-AA647ABF0ABB}"/>
                </a:ext>
              </a:extLst>
            </p:cNvPr>
            <p:cNvSpPr/>
            <p:nvPr/>
          </p:nvSpPr>
          <p:spPr>
            <a:xfrm>
              <a:off x="1813100" y="18881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3" y="1"/>
                  </a:moveTo>
                  <a:lnTo>
                    <a:pt x="1" y="14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306;p36">
              <a:extLst>
                <a:ext uri="{FF2B5EF4-FFF2-40B4-BE49-F238E27FC236}">
                  <a16:creationId xmlns:a16="http://schemas.microsoft.com/office/drawing/2014/main" id="{5B316043-75D1-4C44-BA36-FC072659708C}"/>
                </a:ext>
              </a:extLst>
            </p:cNvPr>
            <p:cNvSpPr/>
            <p:nvPr/>
          </p:nvSpPr>
          <p:spPr>
            <a:xfrm>
              <a:off x="1821150" y="189547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307;p36">
              <a:extLst>
                <a:ext uri="{FF2B5EF4-FFF2-40B4-BE49-F238E27FC236}">
                  <a16:creationId xmlns:a16="http://schemas.microsoft.com/office/drawing/2014/main" id="{64E6EC31-97D1-1E43-B447-CB67AA723DD2}"/>
                </a:ext>
              </a:extLst>
            </p:cNvPr>
            <p:cNvSpPr/>
            <p:nvPr/>
          </p:nvSpPr>
          <p:spPr>
            <a:xfrm>
              <a:off x="1813100" y="1887575"/>
              <a:ext cx="8075" cy="9150"/>
            </a:xfrm>
            <a:custGeom>
              <a:avLst/>
              <a:gdLst/>
              <a:ahLst/>
              <a:cxnLst/>
              <a:rect l="l" t="t" r="r" b="b"/>
              <a:pathLst>
                <a:path w="323" h="366" extrusionOk="0">
                  <a:moveTo>
                    <a:pt x="1" y="0"/>
                  </a:moveTo>
                  <a:lnTo>
                    <a:pt x="1" y="37"/>
                  </a:lnTo>
                  <a:lnTo>
                    <a:pt x="323" y="366"/>
                  </a:lnTo>
                  <a:lnTo>
                    <a:pt x="323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308;p36">
              <a:extLst>
                <a:ext uri="{FF2B5EF4-FFF2-40B4-BE49-F238E27FC236}">
                  <a16:creationId xmlns:a16="http://schemas.microsoft.com/office/drawing/2014/main" id="{428A487B-C2D8-0E4D-BA08-4686CCF7A8CE}"/>
                </a:ext>
              </a:extLst>
            </p:cNvPr>
            <p:cNvSpPr/>
            <p:nvPr/>
          </p:nvSpPr>
          <p:spPr>
            <a:xfrm>
              <a:off x="1821150" y="1894450"/>
              <a:ext cx="575" cy="1375"/>
            </a:xfrm>
            <a:custGeom>
              <a:avLst/>
              <a:gdLst/>
              <a:ahLst/>
              <a:cxnLst/>
              <a:rect l="l" t="t" r="r" b="b"/>
              <a:pathLst>
                <a:path w="23" h="55" extrusionOk="0">
                  <a:moveTo>
                    <a:pt x="23" y="1"/>
                  </a:moveTo>
                  <a:lnTo>
                    <a:pt x="1" y="14"/>
                  </a:lnTo>
                  <a:lnTo>
                    <a:pt x="1" y="55"/>
                  </a:lnTo>
                  <a:lnTo>
                    <a:pt x="23" y="4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309;p36">
              <a:extLst>
                <a:ext uri="{FF2B5EF4-FFF2-40B4-BE49-F238E27FC236}">
                  <a16:creationId xmlns:a16="http://schemas.microsoft.com/office/drawing/2014/main" id="{5ADAF10F-9BD1-B442-9EF7-2DD304522367}"/>
                </a:ext>
              </a:extLst>
            </p:cNvPr>
            <p:cNvSpPr/>
            <p:nvPr/>
          </p:nvSpPr>
          <p:spPr>
            <a:xfrm>
              <a:off x="1813150" y="18862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310;p36">
              <a:extLst>
                <a:ext uri="{FF2B5EF4-FFF2-40B4-BE49-F238E27FC236}">
                  <a16:creationId xmlns:a16="http://schemas.microsoft.com/office/drawing/2014/main" id="{530FC896-E6A4-8048-926A-4E812346633A}"/>
                </a:ext>
              </a:extLst>
            </p:cNvPr>
            <p:cNvSpPr/>
            <p:nvPr/>
          </p:nvSpPr>
          <p:spPr>
            <a:xfrm>
              <a:off x="1821150" y="18935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311;p36">
              <a:extLst>
                <a:ext uri="{FF2B5EF4-FFF2-40B4-BE49-F238E27FC236}">
                  <a16:creationId xmlns:a16="http://schemas.microsoft.com/office/drawing/2014/main" id="{FA8EEDEA-943E-C54A-B0CD-036250913414}"/>
                </a:ext>
              </a:extLst>
            </p:cNvPr>
            <p:cNvSpPr/>
            <p:nvPr/>
          </p:nvSpPr>
          <p:spPr>
            <a:xfrm>
              <a:off x="1813150" y="18856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312;p36">
              <a:extLst>
                <a:ext uri="{FF2B5EF4-FFF2-40B4-BE49-F238E27FC236}">
                  <a16:creationId xmlns:a16="http://schemas.microsoft.com/office/drawing/2014/main" id="{EB9A19FD-2467-3E42-BD05-8B123B81C2E9}"/>
                </a:ext>
              </a:extLst>
            </p:cNvPr>
            <p:cNvSpPr/>
            <p:nvPr/>
          </p:nvSpPr>
          <p:spPr>
            <a:xfrm>
              <a:off x="1813150" y="1883475"/>
              <a:ext cx="8575" cy="5000"/>
            </a:xfrm>
            <a:custGeom>
              <a:avLst/>
              <a:gdLst/>
              <a:ahLst/>
              <a:cxnLst/>
              <a:rect l="l" t="t" r="r" b="b"/>
              <a:pathLst>
                <a:path w="343" h="200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9"/>
                  </a:lnTo>
                  <a:lnTo>
                    <a:pt x="343" y="18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313;p36">
              <a:extLst>
                <a:ext uri="{FF2B5EF4-FFF2-40B4-BE49-F238E27FC236}">
                  <a16:creationId xmlns:a16="http://schemas.microsoft.com/office/drawing/2014/main" id="{7D05D0A7-2AAC-6B45-84AE-F075381FD5DF}"/>
                </a:ext>
              </a:extLst>
            </p:cNvPr>
            <p:cNvSpPr/>
            <p:nvPr/>
          </p:nvSpPr>
          <p:spPr>
            <a:xfrm>
              <a:off x="1821150" y="1888125"/>
              <a:ext cx="575" cy="5775"/>
            </a:xfrm>
            <a:custGeom>
              <a:avLst/>
              <a:gdLst/>
              <a:ahLst/>
              <a:cxnLst/>
              <a:rect l="l" t="t" r="r" b="b"/>
              <a:pathLst>
                <a:path w="23" h="231" extrusionOk="0">
                  <a:moveTo>
                    <a:pt x="23" y="0"/>
                  </a:moveTo>
                  <a:lnTo>
                    <a:pt x="1" y="13"/>
                  </a:lnTo>
                  <a:lnTo>
                    <a:pt x="1" y="231"/>
                  </a:lnTo>
                  <a:lnTo>
                    <a:pt x="23" y="21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314;p36">
              <a:extLst>
                <a:ext uri="{FF2B5EF4-FFF2-40B4-BE49-F238E27FC236}">
                  <a16:creationId xmlns:a16="http://schemas.microsoft.com/office/drawing/2014/main" id="{5D545833-CB66-0444-8213-832560A4BD27}"/>
                </a:ext>
              </a:extLst>
            </p:cNvPr>
            <p:cNvSpPr/>
            <p:nvPr/>
          </p:nvSpPr>
          <p:spPr>
            <a:xfrm>
              <a:off x="1812500" y="1882825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7" y="225"/>
                  </a:lnTo>
                  <a:lnTo>
                    <a:pt x="347" y="443"/>
                  </a:lnTo>
                  <a:lnTo>
                    <a:pt x="344" y="441"/>
                  </a:lnTo>
                  <a:lnTo>
                    <a:pt x="344" y="554"/>
                  </a:lnTo>
                  <a:lnTo>
                    <a:pt x="344" y="828"/>
                  </a:lnTo>
                  <a:lnTo>
                    <a:pt x="344" y="865"/>
                  </a:lnTo>
                  <a:lnTo>
                    <a:pt x="344" y="1117"/>
                  </a:lnTo>
                  <a:lnTo>
                    <a:pt x="344" y="1245"/>
                  </a:lnTo>
                  <a:lnTo>
                    <a:pt x="22" y="1058"/>
                  </a:lnTo>
                  <a:lnTo>
                    <a:pt x="25" y="40"/>
                  </a:lnTo>
                  <a:close/>
                  <a:moveTo>
                    <a:pt x="3" y="0"/>
                  </a:moveTo>
                  <a:lnTo>
                    <a:pt x="0" y="1071"/>
                  </a:lnTo>
                  <a:lnTo>
                    <a:pt x="367" y="1282"/>
                  </a:lnTo>
                  <a:lnTo>
                    <a:pt x="370" y="2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315;p36">
              <a:extLst>
                <a:ext uri="{FF2B5EF4-FFF2-40B4-BE49-F238E27FC236}">
                  <a16:creationId xmlns:a16="http://schemas.microsoft.com/office/drawing/2014/main" id="{5559F1B6-DBA2-B045-B801-CFE148836782}"/>
                </a:ext>
              </a:extLst>
            </p:cNvPr>
            <p:cNvSpPr/>
            <p:nvPr/>
          </p:nvSpPr>
          <p:spPr>
            <a:xfrm>
              <a:off x="1813100" y="1895325"/>
              <a:ext cx="8050" cy="9125"/>
            </a:xfrm>
            <a:custGeom>
              <a:avLst/>
              <a:gdLst/>
              <a:ahLst/>
              <a:cxnLst/>
              <a:rect l="l" t="t" r="r" b="b"/>
              <a:pathLst>
                <a:path w="322" h="365" extrusionOk="0">
                  <a:moveTo>
                    <a:pt x="1" y="1"/>
                  </a:moveTo>
                  <a:lnTo>
                    <a:pt x="1" y="37"/>
                  </a:lnTo>
                  <a:lnTo>
                    <a:pt x="321" y="365"/>
                  </a:lnTo>
                  <a:lnTo>
                    <a:pt x="321" y="3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316;p36">
              <a:extLst>
                <a:ext uri="{FF2B5EF4-FFF2-40B4-BE49-F238E27FC236}">
                  <a16:creationId xmlns:a16="http://schemas.microsoft.com/office/drawing/2014/main" id="{C3287BEE-714D-2D44-8365-F8B00C8278E6}"/>
                </a:ext>
              </a:extLst>
            </p:cNvPr>
            <p:cNvSpPr/>
            <p:nvPr/>
          </p:nvSpPr>
          <p:spPr>
            <a:xfrm>
              <a:off x="1812575" y="1882525"/>
              <a:ext cx="9725" cy="5625"/>
            </a:xfrm>
            <a:custGeom>
              <a:avLst/>
              <a:gdLst/>
              <a:ahLst/>
              <a:cxnLst/>
              <a:rect l="l" t="t" r="r" b="b"/>
              <a:pathLst>
                <a:path w="389" h="225" extrusionOk="0">
                  <a:moveTo>
                    <a:pt x="22" y="1"/>
                  </a:moveTo>
                  <a:lnTo>
                    <a:pt x="0" y="12"/>
                  </a:lnTo>
                  <a:lnTo>
                    <a:pt x="367" y="224"/>
                  </a:lnTo>
                  <a:lnTo>
                    <a:pt x="389" y="21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317;p36">
              <a:extLst>
                <a:ext uri="{FF2B5EF4-FFF2-40B4-BE49-F238E27FC236}">
                  <a16:creationId xmlns:a16="http://schemas.microsoft.com/office/drawing/2014/main" id="{24796450-6381-414D-BC55-1D894806681A}"/>
                </a:ext>
              </a:extLst>
            </p:cNvPr>
            <p:cNvSpPr/>
            <p:nvPr/>
          </p:nvSpPr>
          <p:spPr>
            <a:xfrm>
              <a:off x="1821675" y="1887800"/>
              <a:ext cx="625" cy="27100"/>
            </a:xfrm>
            <a:custGeom>
              <a:avLst/>
              <a:gdLst/>
              <a:ahLst/>
              <a:cxnLst/>
              <a:rect l="l" t="t" r="r" b="b"/>
              <a:pathLst>
                <a:path w="25" h="1084" extrusionOk="0">
                  <a:moveTo>
                    <a:pt x="25" y="0"/>
                  </a:moveTo>
                  <a:lnTo>
                    <a:pt x="3" y="13"/>
                  </a:lnTo>
                  <a:lnTo>
                    <a:pt x="0" y="1083"/>
                  </a:lnTo>
                  <a:lnTo>
                    <a:pt x="22" y="10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318;p36">
              <a:extLst>
                <a:ext uri="{FF2B5EF4-FFF2-40B4-BE49-F238E27FC236}">
                  <a16:creationId xmlns:a16="http://schemas.microsoft.com/office/drawing/2014/main" id="{7AD9F476-5DEA-E44C-ABFA-EF1B246B4C81}"/>
                </a:ext>
              </a:extLst>
            </p:cNvPr>
            <p:cNvSpPr/>
            <p:nvPr/>
          </p:nvSpPr>
          <p:spPr>
            <a:xfrm>
              <a:off x="1826100" y="1909800"/>
              <a:ext cx="550" cy="1250"/>
            </a:xfrm>
            <a:custGeom>
              <a:avLst/>
              <a:gdLst/>
              <a:ahLst/>
              <a:cxnLst/>
              <a:rect l="l" t="t" r="r" b="b"/>
              <a:pathLst>
                <a:path w="22" h="50" extrusionOk="0">
                  <a:moveTo>
                    <a:pt x="22" y="0"/>
                  </a:moveTo>
                  <a:lnTo>
                    <a:pt x="0" y="13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319;p36">
              <a:extLst>
                <a:ext uri="{FF2B5EF4-FFF2-40B4-BE49-F238E27FC236}">
                  <a16:creationId xmlns:a16="http://schemas.microsoft.com/office/drawing/2014/main" id="{92451EE0-70A6-9242-9AC6-557E3E414C72}"/>
                </a:ext>
              </a:extLst>
            </p:cNvPr>
            <p:cNvSpPr/>
            <p:nvPr/>
          </p:nvSpPr>
          <p:spPr>
            <a:xfrm>
              <a:off x="1826050" y="1916550"/>
              <a:ext cx="8625" cy="4975"/>
            </a:xfrm>
            <a:custGeom>
              <a:avLst/>
              <a:gdLst/>
              <a:ahLst/>
              <a:cxnLst/>
              <a:rect l="l" t="t" r="r" b="b"/>
              <a:pathLst>
                <a:path w="345" h="199" extrusionOk="0">
                  <a:moveTo>
                    <a:pt x="24" y="0"/>
                  </a:moveTo>
                  <a:lnTo>
                    <a:pt x="1" y="13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320;p36">
              <a:extLst>
                <a:ext uri="{FF2B5EF4-FFF2-40B4-BE49-F238E27FC236}">
                  <a16:creationId xmlns:a16="http://schemas.microsoft.com/office/drawing/2014/main" id="{63B96DC3-7B16-394D-93BF-5C7A1371D9C6}"/>
                </a:ext>
              </a:extLst>
            </p:cNvPr>
            <p:cNvSpPr/>
            <p:nvPr/>
          </p:nvSpPr>
          <p:spPr>
            <a:xfrm>
              <a:off x="1834100" y="1918925"/>
              <a:ext cx="575" cy="2600"/>
            </a:xfrm>
            <a:custGeom>
              <a:avLst/>
              <a:gdLst/>
              <a:ahLst/>
              <a:cxnLst/>
              <a:rect l="l" t="t" r="r" b="b"/>
              <a:pathLst>
                <a:path w="23" h="104" extrusionOk="0">
                  <a:moveTo>
                    <a:pt x="22" y="1"/>
                  </a:moveTo>
                  <a:lnTo>
                    <a:pt x="0" y="14"/>
                  </a:lnTo>
                  <a:lnTo>
                    <a:pt x="0" y="104"/>
                  </a:lnTo>
                  <a:lnTo>
                    <a:pt x="22" y="9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321;p36">
              <a:extLst>
                <a:ext uri="{FF2B5EF4-FFF2-40B4-BE49-F238E27FC236}">
                  <a16:creationId xmlns:a16="http://schemas.microsoft.com/office/drawing/2014/main" id="{5307F4C6-5197-DD4E-87A7-1C6A8BEBEB34}"/>
                </a:ext>
              </a:extLst>
            </p:cNvPr>
            <p:cNvSpPr/>
            <p:nvPr/>
          </p:nvSpPr>
          <p:spPr>
            <a:xfrm>
              <a:off x="1826100" y="1902575"/>
              <a:ext cx="600" cy="1275"/>
            </a:xfrm>
            <a:custGeom>
              <a:avLst/>
              <a:gdLst/>
              <a:ahLst/>
              <a:cxnLst/>
              <a:rect l="l" t="t" r="r" b="b"/>
              <a:pathLst>
                <a:path w="24" h="51" extrusionOk="0">
                  <a:moveTo>
                    <a:pt x="23" y="1"/>
                  </a:moveTo>
                  <a:lnTo>
                    <a:pt x="1" y="1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322;p36">
              <a:extLst>
                <a:ext uri="{FF2B5EF4-FFF2-40B4-BE49-F238E27FC236}">
                  <a16:creationId xmlns:a16="http://schemas.microsoft.com/office/drawing/2014/main" id="{456DEE44-54F6-3940-9636-64D93661F46F}"/>
                </a:ext>
              </a:extLst>
            </p:cNvPr>
            <p:cNvSpPr/>
            <p:nvPr/>
          </p:nvSpPr>
          <p:spPr>
            <a:xfrm>
              <a:off x="1826125" y="18948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323;p36">
              <a:extLst>
                <a:ext uri="{FF2B5EF4-FFF2-40B4-BE49-F238E27FC236}">
                  <a16:creationId xmlns:a16="http://schemas.microsoft.com/office/drawing/2014/main" id="{216ADF09-CCAF-2542-8EF2-930202C74DFC}"/>
                </a:ext>
              </a:extLst>
            </p:cNvPr>
            <p:cNvSpPr/>
            <p:nvPr/>
          </p:nvSpPr>
          <p:spPr>
            <a:xfrm>
              <a:off x="1826125" y="189290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324;p36">
              <a:extLst>
                <a:ext uri="{FF2B5EF4-FFF2-40B4-BE49-F238E27FC236}">
                  <a16:creationId xmlns:a16="http://schemas.microsoft.com/office/drawing/2014/main" id="{1838B516-C5D6-2A45-AA2A-0F7EAE56C2C6}"/>
                </a:ext>
              </a:extLst>
            </p:cNvPr>
            <p:cNvSpPr/>
            <p:nvPr/>
          </p:nvSpPr>
          <p:spPr>
            <a:xfrm>
              <a:off x="1826050" y="1891050"/>
              <a:ext cx="675" cy="25850"/>
            </a:xfrm>
            <a:custGeom>
              <a:avLst/>
              <a:gdLst/>
              <a:ahLst/>
              <a:cxnLst/>
              <a:rect l="l" t="t" r="r" b="b"/>
              <a:pathLst>
                <a:path w="27" h="1034" extrusionOk="0">
                  <a:moveTo>
                    <a:pt x="27" y="1"/>
                  </a:moveTo>
                  <a:lnTo>
                    <a:pt x="3" y="14"/>
                  </a:lnTo>
                  <a:lnTo>
                    <a:pt x="1" y="1033"/>
                  </a:lnTo>
                  <a:lnTo>
                    <a:pt x="24" y="102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325;p36">
              <a:extLst>
                <a:ext uri="{FF2B5EF4-FFF2-40B4-BE49-F238E27FC236}">
                  <a16:creationId xmlns:a16="http://schemas.microsoft.com/office/drawing/2014/main" id="{534C830A-BF94-AC47-AAA3-DC02098C7DD0}"/>
                </a:ext>
              </a:extLst>
            </p:cNvPr>
            <p:cNvSpPr/>
            <p:nvPr/>
          </p:nvSpPr>
          <p:spPr>
            <a:xfrm>
              <a:off x="1826100" y="19107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326;p36">
              <a:extLst>
                <a:ext uri="{FF2B5EF4-FFF2-40B4-BE49-F238E27FC236}">
                  <a16:creationId xmlns:a16="http://schemas.microsoft.com/office/drawing/2014/main" id="{4C09F692-226B-3A48-8526-040DDA804005}"/>
                </a:ext>
              </a:extLst>
            </p:cNvPr>
            <p:cNvSpPr/>
            <p:nvPr/>
          </p:nvSpPr>
          <p:spPr>
            <a:xfrm>
              <a:off x="1826100" y="1910125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0"/>
                  </a:moveTo>
                  <a:lnTo>
                    <a:pt x="0" y="37"/>
                  </a:lnTo>
                  <a:lnTo>
                    <a:pt x="320" y="366"/>
                  </a:lnTo>
                  <a:lnTo>
                    <a:pt x="320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327;p36">
              <a:extLst>
                <a:ext uri="{FF2B5EF4-FFF2-40B4-BE49-F238E27FC236}">
                  <a16:creationId xmlns:a16="http://schemas.microsoft.com/office/drawing/2014/main" id="{D417C8CB-BDB2-E147-A13A-F0C016C4D50C}"/>
                </a:ext>
              </a:extLst>
            </p:cNvPr>
            <p:cNvSpPr/>
            <p:nvPr/>
          </p:nvSpPr>
          <p:spPr>
            <a:xfrm>
              <a:off x="1826100" y="19098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3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328;p36">
              <a:extLst>
                <a:ext uri="{FF2B5EF4-FFF2-40B4-BE49-F238E27FC236}">
                  <a16:creationId xmlns:a16="http://schemas.microsoft.com/office/drawing/2014/main" id="{3FDAF3ED-0883-F647-85AB-44F1719657FF}"/>
                </a:ext>
              </a:extLst>
            </p:cNvPr>
            <p:cNvSpPr/>
            <p:nvPr/>
          </p:nvSpPr>
          <p:spPr>
            <a:xfrm>
              <a:off x="1834100" y="19180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329;p36">
              <a:extLst>
                <a:ext uri="{FF2B5EF4-FFF2-40B4-BE49-F238E27FC236}">
                  <a16:creationId xmlns:a16="http://schemas.microsoft.com/office/drawing/2014/main" id="{3874389F-8230-084B-B73C-9590547C8BEE}"/>
                </a:ext>
              </a:extLst>
            </p:cNvPr>
            <p:cNvSpPr/>
            <p:nvPr/>
          </p:nvSpPr>
          <p:spPr>
            <a:xfrm>
              <a:off x="1826100" y="190350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23" y="0"/>
                  </a:moveTo>
                  <a:lnTo>
                    <a:pt x="0" y="13"/>
                  </a:lnTo>
                  <a:lnTo>
                    <a:pt x="322" y="342"/>
                  </a:lnTo>
                  <a:lnTo>
                    <a:pt x="344" y="32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330;p36">
              <a:extLst>
                <a:ext uri="{FF2B5EF4-FFF2-40B4-BE49-F238E27FC236}">
                  <a16:creationId xmlns:a16="http://schemas.microsoft.com/office/drawing/2014/main" id="{EC732C2E-D4BF-2640-9402-9711A5EB603D}"/>
                </a:ext>
              </a:extLst>
            </p:cNvPr>
            <p:cNvSpPr/>
            <p:nvPr/>
          </p:nvSpPr>
          <p:spPr>
            <a:xfrm>
              <a:off x="1834100" y="1911725"/>
              <a:ext cx="600" cy="6650"/>
            </a:xfrm>
            <a:custGeom>
              <a:avLst/>
              <a:gdLst/>
              <a:ahLst/>
              <a:cxnLst/>
              <a:rect l="l" t="t" r="r" b="b"/>
              <a:pathLst>
                <a:path w="24" h="266" extrusionOk="0">
                  <a:moveTo>
                    <a:pt x="24" y="0"/>
                  </a:moveTo>
                  <a:lnTo>
                    <a:pt x="2" y="13"/>
                  </a:lnTo>
                  <a:lnTo>
                    <a:pt x="0" y="266"/>
                  </a:lnTo>
                  <a:lnTo>
                    <a:pt x="22" y="25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331;p36">
              <a:extLst>
                <a:ext uri="{FF2B5EF4-FFF2-40B4-BE49-F238E27FC236}">
                  <a16:creationId xmlns:a16="http://schemas.microsoft.com/office/drawing/2014/main" id="{D2868A50-4AC1-5D46-A502-C8125E12D7B2}"/>
                </a:ext>
              </a:extLst>
            </p:cNvPr>
            <p:cNvSpPr/>
            <p:nvPr/>
          </p:nvSpPr>
          <p:spPr>
            <a:xfrm>
              <a:off x="1826125" y="190257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332;p36">
              <a:extLst>
                <a:ext uri="{FF2B5EF4-FFF2-40B4-BE49-F238E27FC236}">
                  <a16:creationId xmlns:a16="http://schemas.microsoft.com/office/drawing/2014/main" id="{78AD4468-4BE7-D74E-9BC8-42F8ED3B1408}"/>
                </a:ext>
              </a:extLst>
            </p:cNvPr>
            <p:cNvSpPr/>
            <p:nvPr/>
          </p:nvSpPr>
          <p:spPr>
            <a:xfrm>
              <a:off x="1834125" y="19108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333;p36">
              <a:extLst>
                <a:ext uri="{FF2B5EF4-FFF2-40B4-BE49-F238E27FC236}">
                  <a16:creationId xmlns:a16="http://schemas.microsoft.com/office/drawing/2014/main" id="{7B6B8ECB-7350-2445-BD54-95820AC13821}"/>
                </a:ext>
              </a:extLst>
            </p:cNvPr>
            <p:cNvSpPr/>
            <p:nvPr/>
          </p:nvSpPr>
          <p:spPr>
            <a:xfrm>
              <a:off x="1834125" y="1903950"/>
              <a:ext cx="575" cy="7200"/>
            </a:xfrm>
            <a:custGeom>
              <a:avLst/>
              <a:gdLst/>
              <a:ahLst/>
              <a:cxnLst/>
              <a:rect l="l" t="t" r="r" b="b"/>
              <a:pathLst>
                <a:path w="23" h="288" extrusionOk="0">
                  <a:moveTo>
                    <a:pt x="23" y="1"/>
                  </a:moveTo>
                  <a:lnTo>
                    <a:pt x="1" y="14"/>
                  </a:lnTo>
                  <a:lnTo>
                    <a:pt x="1" y="288"/>
                  </a:lnTo>
                  <a:lnTo>
                    <a:pt x="23" y="2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334;p36">
              <a:extLst>
                <a:ext uri="{FF2B5EF4-FFF2-40B4-BE49-F238E27FC236}">
                  <a16:creationId xmlns:a16="http://schemas.microsoft.com/office/drawing/2014/main" id="{391A7CF1-6B07-B747-815A-0C87D9C722A4}"/>
                </a:ext>
              </a:extLst>
            </p:cNvPr>
            <p:cNvSpPr/>
            <p:nvPr/>
          </p:nvSpPr>
          <p:spPr>
            <a:xfrm>
              <a:off x="1826125" y="18948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335;p36">
              <a:extLst>
                <a:ext uri="{FF2B5EF4-FFF2-40B4-BE49-F238E27FC236}">
                  <a16:creationId xmlns:a16="http://schemas.microsoft.com/office/drawing/2014/main" id="{DFA2E414-EAD9-FE41-9E21-67692D909269}"/>
                </a:ext>
              </a:extLst>
            </p:cNvPr>
            <p:cNvSpPr/>
            <p:nvPr/>
          </p:nvSpPr>
          <p:spPr>
            <a:xfrm>
              <a:off x="1826125" y="189290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336;p36">
              <a:extLst>
                <a:ext uri="{FF2B5EF4-FFF2-40B4-BE49-F238E27FC236}">
                  <a16:creationId xmlns:a16="http://schemas.microsoft.com/office/drawing/2014/main" id="{DC256812-D9AB-EA43-8B38-53FAE2669B80}"/>
                </a:ext>
              </a:extLst>
            </p:cNvPr>
            <p:cNvSpPr/>
            <p:nvPr/>
          </p:nvSpPr>
          <p:spPr>
            <a:xfrm>
              <a:off x="1826050" y="1891375"/>
              <a:ext cx="8150" cy="30150"/>
            </a:xfrm>
            <a:custGeom>
              <a:avLst/>
              <a:gdLst/>
              <a:ahLst/>
              <a:cxnLst/>
              <a:rect l="l" t="t" r="r" b="b"/>
              <a:pathLst>
                <a:path w="326" h="1206" extrusionOk="0">
                  <a:moveTo>
                    <a:pt x="2" y="497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97"/>
                  </a:lnTo>
                  <a:close/>
                  <a:moveTo>
                    <a:pt x="3" y="1"/>
                  </a:moveTo>
                  <a:lnTo>
                    <a:pt x="2" y="497"/>
                  </a:lnTo>
                  <a:lnTo>
                    <a:pt x="3" y="462"/>
                  </a:lnTo>
                  <a:lnTo>
                    <a:pt x="324" y="791"/>
                  </a:lnTo>
                  <a:lnTo>
                    <a:pt x="324" y="517"/>
                  </a:lnTo>
                  <a:lnTo>
                    <a:pt x="3" y="188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5" y="186"/>
                  </a:lnTo>
                  <a:lnTo>
                    <a:pt x="3" y="1"/>
                  </a:lnTo>
                  <a:close/>
                  <a:moveTo>
                    <a:pt x="2" y="498"/>
                  </a:moveTo>
                  <a:lnTo>
                    <a:pt x="1" y="1020"/>
                  </a:lnTo>
                  <a:lnTo>
                    <a:pt x="322" y="1206"/>
                  </a:lnTo>
                  <a:lnTo>
                    <a:pt x="322" y="1116"/>
                  </a:lnTo>
                  <a:lnTo>
                    <a:pt x="2" y="787"/>
                  </a:lnTo>
                  <a:lnTo>
                    <a:pt x="2" y="750"/>
                  </a:lnTo>
                  <a:lnTo>
                    <a:pt x="322" y="1080"/>
                  </a:lnTo>
                  <a:lnTo>
                    <a:pt x="324" y="827"/>
                  </a:lnTo>
                  <a:lnTo>
                    <a:pt x="2" y="498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337;p36">
              <a:extLst>
                <a:ext uri="{FF2B5EF4-FFF2-40B4-BE49-F238E27FC236}">
                  <a16:creationId xmlns:a16="http://schemas.microsoft.com/office/drawing/2014/main" id="{BCFE558F-C603-4B45-A83F-BE83C2A9332D}"/>
                </a:ext>
              </a:extLst>
            </p:cNvPr>
            <p:cNvSpPr/>
            <p:nvPr/>
          </p:nvSpPr>
          <p:spPr>
            <a:xfrm>
              <a:off x="1826125" y="18957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338;p36">
              <a:extLst>
                <a:ext uri="{FF2B5EF4-FFF2-40B4-BE49-F238E27FC236}">
                  <a16:creationId xmlns:a16="http://schemas.microsoft.com/office/drawing/2014/main" id="{F1EEB1BC-490B-3A47-8174-EEFE5F8C8A79}"/>
                </a:ext>
              </a:extLst>
            </p:cNvPr>
            <p:cNvSpPr/>
            <p:nvPr/>
          </p:nvSpPr>
          <p:spPr>
            <a:xfrm>
              <a:off x="1834125" y="19030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339;p36">
              <a:extLst>
                <a:ext uri="{FF2B5EF4-FFF2-40B4-BE49-F238E27FC236}">
                  <a16:creationId xmlns:a16="http://schemas.microsoft.com/office/drawing/2014/main" id="{4381C62C-562F-4F4F-8847-C8D0A6873F40}"/>
                </a:ext>
              </a:extLst>
            </p:cNvPr>
            <p:cNvSpPr/>
            <p:nvPr/>
          </p:nvSpPr>
          <p:spPr>
            <a:xfrm>
              <a:off x="1826125" y="18951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340;p36">
              <a:extLst>
                <a:ext uri="{FF2B5EF4-FFF2-40B4-BE49-F238E27FC236}">
                  <a16:creationId xmlns:a16="http://schemas.microsoft.com/office/drawing/2014/main" id="{3D372144-E014-AE46-9F5D-5CB681A2BB23}"/>
                </a:ext>
              </a:extLst>
            </p:cNvPr>
            <p:cNvSpPr/>
            <p:nvPr/>
          </p:nvSpPr>
          <p:spPr>
            <a:xfrm>
              <a:off x="1834125" y="1902050"/>
              <a:ext cx="625" cy="1350"/>
            </a:xfrm>
            <a:custGeom>
              <a:avLst/>
              <a:gdLst/>
              <a:ahLst/>
              <a:cxnLst/>
              <a:rect l="l" t="t" r="r" b="b"/>
              <a:pathLst>
                <a:path w="25" h="54" extrusionOk="0">
                  <a:moveTo>
                    <a:pt x="24" y="0"/>
                  </a:moveTo>
                  <a:lnTo>
                    <a:pt x="1" y="13"/>
                  </a:lnTo>
                  <a:lnTo>
                    <a:pt x="1" y="54"/>
                  </a:lnTo>
                  <a:lnTo>
                    <a:pt x="23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341;p36">
              <a:extLst>
                <a:ext uri="{FF2B5EF4-FFF2-40B4-BE49-F238E27FC236}">
                  <a16:creationId xmlns:a16="http://schemas.microsoft.com/office/drawing/2014/main" id="{95CEA3B3-57B7-D241-90F5-C9C0F74D9C8F}"/>
                </a:ext>
              </a:extLst>
            </p:cNvPr>
            <p:cNvSpPr/>
            <p:nvPr/>
          </p:nvSpPr>
          <p:spPr>
            <a:xfrm>
              <a:off x="1826125" y="1893800"/>
              <a:ext cx="8625" cy="8600"/>
            </a:xfrm>
            <a:custGeom>
              <a:avLst/>
              <a:gdLst/>
              <a:ahLst/>
              <a:cxnLst/>
              <a:rect l="l" t="t" r="r" b="b"/>
              <a:pathLst>
                <a:path w="345" h="344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342;p36">
              <a:extLst>
                <a:ext uri="{FF2B5EF4-FFF2-40B4-BE49-F238E27FC236}">
                  <a16:creationId xmlns:a16="http://schemas.microsoft.com/office/drawing/2014/main" id="{3F53C312-8A2F-DC40-A57C-956CA74DA61C}"/>
                </a:ext>
              </a:extLst>
            </p:cNvPr>
            <p:cNvSpPr/>
            <p:nvPr/>
          </p:nvSpPr>
          <p:spPr>
            <a:xfrm>
              <a:off x="1834125" y="1901125"/>
              <a:ext cx="625" cy="1275"/>
            </a:xfrm>
            <a:custGeom>
              <a:avLst/>
              <a:gdLst/>
              <a:ahLst/>
              <a:cxnLst/>
              <a:rect l="l" t="t" r="r" b="b"/>
              <a:pathLst>
                <a:path w="25" h="51" extrusionOk="0">
                  <a:moveTo>
                    <a:pt x="24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4" y="37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343;p36">
              <a:extLst>
                <a:ext uri="{FF2B5EF4-FFF2-40B4-BE49-F238E27FC236}">
                  <a16:creationId xmlns:a16="http://schemas.microsoft.com/office/drawing/2014/main" id="{D77152E0-BDFD-7E4F-B85D-11E8715006F7}"/>
                </a:ext>
              </a:extLst>
            </p:cNvPr>
            <p:cNvSpPr/>
            <p:nvPr/>
          </p:nvSpPr>
          <p:spPr>
            <a:xfrm>
              <a:off x="1826125" y="1893225"/>
              <a:ext cx="8025" cy="9175"/>
            </a:xfrm>
            <a:custGeom>
              <a:avLst/>
              <a:gdLst/>
              <a:ahLst/>
              <a:cxnLst/>
              <a:rect l="l" t="t" r="r" b="b"/>
              <a:pathLst>
                <a:path w="321" h="367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344;p36">
              <a:extLst>
                <a:ext uri="{FF2B5EF4-FFF2-40B4-BE49-F238E27FC236}">
                  <a16:creationId xmlns:a16="http://schemas.microsoft.com/office/drawing/2014/main" id="{B26F6B65-AE65-AA48-BDC4-ACFA46140699}"/>
                </a:ext>
              </a:extLst>
            </p:cNvPr>
            <p:cNvSpPr/>
            <p:nvPr/>
          </p:nvSpPr>
          <p:spPr>
            <a:xfrm>
              <a:off x="1826125" y="1891050"/>
              <a:ext cx="8625" cy="5000"/>
            </a:xfrm>
            <a:custGeom>
              <a:avLst/>
              <a:gdLst/>
              <a:ahLst/>
              <a:cxnLst/>
              <a:rect l="l" t="t" r="r" b="b"/>
              <a:pathLst>
                <a:path w="345" h="200" extrusionOk="0">
                  <a:moveTo>
                    <a:pt x="24" y="1"/>
                  </a:moveTo>
                  <a:lnTo>
                    <a:pt x="0" y="14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345;p36">
              <a:extLst>
                <a:ext uri="{FF2B5EF4-FFF2-40B4-BE49-F238E27FC236}">
                  <a16:creationId xmlns:a16="http://schemas.microsoft.com/office/drawing/2014/main" id="{B102D450-9EAF-844B-892D-E4EED5BD9750}"/>
                </a:ext>
              </a:extLst>
            </p:cNvPr>
            <p:cNvSpPr/>
            <p:nvPr/>
          </p:nvSpPr>
          <p:spPr>
            <a:xfrm>
              <a:off x="1834125" y="1895700"/>
              <a:ext cx="625" cy="5775"/>
            </a:xfrm>
            <a:custGeom>
              <a:avLst/>
              <a:gdLst/>
              <a:ahLst/>
              <a:cxnLst/>
              <a:rect l="l" t="t" r="r" b="b"/>
              <a:pathLst>
                <a:path w="25" h="231" extrusionOk="0">
                  <a:moveTo>
                    <a:pt x="24" y="0"/>
                  </a:moveTo>
                  <a:lnTo>
                    <a:pt x="2" y="13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24" y="21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346;p36">
              <a:extLst>
                <a:ext uri="{FF2B5EF4-FFF2-40B4-BE49-F238E27FC236}">
                  <a16:creationId xmlns:a16="http://schemas.microsoft.com/office/drawing/2014/main" id="{935A7591-C9BF-D64F-86CC-80214F22EE1E}"/>
                </a:ext>
              </a:extLst>
            </p:cNvPr>
            <p:cNvSpPr/>
            <p:nvPr/>
          </p:nvSpPr>
          <p:spPr>
            <a:xfrm>
              <a:off x="1825500" y="1890400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6" y="225"/>
                  </a:lnTo>
                  <a:lnTo>
                    <a:pt x="346" y="443"/>
                  </a:lnTo>
                  <a:lnTo>
                    <a:pt x="343" y="441"/>
                  </a:lnTo>
                  <a:lnTo>
                    <a:pt x="343" y="554"/>
                  </a:lnTo>
                  <a:lnTo>
                    <a:pt x="343" y="829"/>
                  </a:lnTo>
                  <a:lnTo>
                    <a:pt x="343" y="865"/>
                  </a:lnTo>
                  <a:lnTo>
                    <a:pt x="343" y="1117"/>
                  </a:lnTo>
                  <a:lnTo>
                    <a:pt x="343" y="1245"/>
                  </a:lnTo>
                  <a:lnTo>
                    <a:pt x="23" y="1059"/>
                  </a:lnTo>
                  <a:lnTo>
                    <a:pt x="25" y="40"/>
                  </a:lnTo>
                  <a:close/>
                  <a:moveTo>
                    <a:pt x="4" y="1"/>
                  </a:moveTo>
                  <a:lnTo>
                    <a:pt x="1" y="1072"/>
                  </a:lnTo>
                  <a:lnTo>
                    <a:pt x="366" y="1282"/>
                  </a:lnTo>
                  <a:lnTo>
                    <a:pt x="369" y="212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347;p36">
              <a:extLst>
                <a:ext uri="{FF2B5EF4-FFF2-40B4-BE49-F238E27FC236}">
                  <a16:creationId xmlns:a16="http://schemas.microsoft.com/office/drawing/2014/main" id="{EA47661F-D2B2-5A42-B5CA-0AD6D6E719D4}"/>
                </a:ext>
              </a:extLst>
            </p:cNvPr>
            <p:cNvSpPr/>
            <p:nvPr/>
          </p:nvSpPr>
          <p:spPr>
            <a:xfrm>
              <a:off x="1826100" y="1902900"/>
              <a:ext cx="8050" cy="9175"/>
            </a:xfrm>
            <a:custGeom>
              <a:avLst/>
              <a:gdLst/>
              <a:ahLst/>
              <a:cxnLst/>
              <a:rect l="l" t="t" r="r" b="b"/>
              <a:pathLst>
                <a:path w="322" h="367" extrusionOk="0">
                  <a:moveTo>
                    <a:pt x="1" y="1"/>
                  </a:moveTo>
                  <a:lnTo>
                    <a:pt x="0" y="37"/>
                  </a:lnTo>
                  <a:lnTo>
                    <a:pt x="322" y="366"/>
                  </a:lnTo>
                  <a:lnTo>
                    <a:pt x="322" y="3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348;p36">
              <a:extLst>
                <a:ext uri="{FF2B5EF4-FFF2-40B4-BE49-F238E27FC236}">
                  <a16:creationId xmlns:a16="http://schemas.microsoft.com/office/drawing/2014/main" id="{48CCDA48-7902-B840-B8D0-1D3265535A77}"/>
                </a:ext>
              </a:extLst>
            </p:cNvPr>
            <p:cNvSpPr/>
            <p:nvPr/>
          </p:nvSpPr>
          <p:spPr>
            <a:xfrm>
              <a:off x="1825575" y="1890100"/>
              <a:ext cx="9750" cy="5625"/>
            </a:xfrm>
            <a:custGeom>
              <a:avLst/>
              <a:gdLst/>
              <a:ahLst/>
              <a:cxnLst/>
              <a:rect l="l" t="t" r="r" b="b"/>
              <a:pathLst>
                <a:path w="390" h="225" extrusionOk="0">
                  <a:moveTo>
                    <a:pt x="22" y="1"/>
                  </a:moveTo>
                  <a:lnTo>
                    <a:pt x="1" y="14"/>
                  </a:lnTo>
                  <a:lnTo>
                    <a:pt x="368" y="224"/>
                  </a:lnTo>
                  <a:lnTo>
                    <a:pt x="389" y="21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349;p36">
              <a:extLst>
                <a:ext uri="{FF2B5EF4-FFF2-40B4-BE49-F238E27FC236}">
                  <a16:creationId xmlns:a16="http://schemas.microsoft.com/office/drawing/2014/main" id="{76DA9FEF-04F9-3942-9A5B-D1C441CB9960}"/>
                </a:ext>
              </a:extLst>
            </p:cNvPr>
            <p:cNvSpPr/>
            <p:nvPr/>
          </p:nvSpPr>
          <p:spPr>
            <a:xfrm>
              <a:off x="1834650" y="1895400"/>
              <a:ext cx="675" cy="27075"/>
            </a:xfrm>
            <a:custGeom>
              <a:avLst/>
              <a:gdLst/>
              <a:ahLst/>
              <a:cxnLst/>
              <a:rect l="l" t="t" r="r" b="b"/>
              <a:pathLst>
                <a:path w="27" h="1083" extrusionOk="0">
                  <a:moveTo>
                    <a:pt x="26" y="1"/>
                  </a:moveTo>
                  <a:lnTo>
                    <a:pt x="5" y="12"/>
                  </a:lnTo>
                  <a:lnTo>
                    <a:pt x="0" y="1082"/>
                  </a:lnTo>
                  <a:lnTo>
                    <a:pt x="23" y="1071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350;p36">
              <a:extLst>
                <a:ext uri="{FF2B5EF4-FFF2-40B4-BE49-F238E27FC236}">
                  <a16:creationId xmlns:a16="http://schemas.microsoft.com/office/drawing/2014/main" id="{DDB1F6BD-DE9F-584A-AD87-802BDDCBEE3E}"/>
                </a:ext>
              </a:extLst>
            </p:cNvPr>
            <p:cNvSpPr/>
            <p:nvPr/>
          </p:nvSpPr>
          <p:spPr>
            <a:xfrm>
              <a:off x="1820675" y="1791550"/>
              <a:ext cx="148200" cy="58275"/>
            </a:xfrm>
            <a:custGeom>
              <a:avLst/>
              <a:gdLst/>
              <a:ahLst/>
              <a:cxnLst/>
              <a:rect l="l" t="t" r="r" b="b"/>
              <a:pathLst>
                <a:path w="5928" h="2331" extrusionOk="0">
                  <a:moveTo>
                    <a:pt x="2642" y="0"/>
                  </a:moveTo>
                  <a:lnTo>
                    <a:pt x="1" y="421"/>
                  </a:lnTo>
                  <a:lnTo>
                    <a:pt x="3288" y="2330"/>
                  </a:lnTo>
                  <a:lnTo>
                    <a:pt x="5927" y="191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351;p36">
              <a:extLst>
                <a:ext uri="{FF2B5EF4-FFF2-40B4-BE49-F238E27FC236}">
                  <a16:creationId xmlns:a16="http://schemas.microsoft.com/office/drawing/2014/main" id="{C426B513-C9A6-624F-B9B1-F7965B72B300}"/>
                </a:ext>
              </a:extLst>
            </p:cNvPr>
            <p:cNvSpPr/>
            <p:nvPr/>
          </p:nvSpPr>
          <p:spPr>
            <a:xfrm>
              <a:off x="1820475" y="1802050"/>
              <a:ext cx="82425" cy="48600"/>
            </a:xfrm>
            <a:custGeom>
              <a:avLst/>
              <a:gdLst/>
              <a:ahLst/>
              <a:cxnLst/>
              <a:rect l="l" t="t" r="r" b="b"/>
              <a:pathLst>
                <a:path w="3297" h="1944" extrusionOk="0">
                  <a:moveTo>
                    <a:pt x="9" y="1"/>
                  </a:moveTo>
                  <a:lnTo>
                    <a:pt x="0" y="34"/>
                  </a:lnTo>
                  <a:lnTo>
                    <a:pt x="3288" y="1944"/>
                  </a:lnTo>
                  <a:lnTo>
                    <a:pt x="3296" y="19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352;p36">
              <a:extLst>
                <a:ext uri="{FF2B5EF4-FFF2-40B4-BE49-F238E27FC236}">
                  <a16:creationId xmlns:a16="http://schemas.microsoft.com/office/drawing/2014/main" id="{5418287A-859D-8345-84BB-4CCA06B4A0CC}"/>
                </a:ext>
              </a:extLst>
            </p:cNvPr>
            <p:cNvSpPr/>
            <p:nvPr/>
          </p:nvSpPr>
          <p:spPr>
            <a:xfrm>
              <a:off x="1902650" y="1839325"/>
              <a:ext cx="66225" cy="11325"/>
            </a:xfrm>
            <a:custGeom>
              <a:avLst/>
              <a:gdLst/>
              <a:ahLst/>
              <a:cxnLst/>
              <a:rect l="l" t="t" r="r" b="b"/>
              <a:pathLst>
                <a:path w="2649" h="453" extrusionOk="0">
                  <a:moveTo>
                    <a:pt x="2648" y="0"/>
                  </a:moveTo>
                  <a:lnTo>
                    <a:pt x="9" y="419"/>
                  </a:lnTo>
                  <a:lnTo>
                    <a:pt x="1" y="453"/>
                  </a:lnTo>
                  <a:lnTo>
                    <a:pt x="2640" y="34"/>
                  </a:lnTo>
                  <a:lnTo>
                    <a:pt x="264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353;p36">
              <a:extLst>
                <a:ext uri="{FF2B5EF4-FFF2-40B4-BE49-F238E27FC236}">
                  <a16:creationId xmlns:a16="http://schemas.microsoft.com/office/drawing/2014/main" id="{EE2FC77C-380F-D248-A742-AF0B1CDBA16D}"/>
                </a:ext>
              </a:extLst>
            </p:cNvPr>
            <p:cNvSpPr/>
            <p:nvPr/>
          </p:nvSpPr>
          <p:spPr>
            <a:xfrm>
              <a:off x="1925575" y="1925025"/>
              <a:ext cx="79850" cy="46175"/>
            </a:xfrm>
            <a:custGeom>
              <a:avLst/>
              <a:gdLst/>
              <a:ahLst/>
              <a:cxnLst/>
              <a:rect l="l" t="t" r="r" b="b"/>
              <a:pathLst>
                <a:path w="3194" h="1847" extrusionOk="0">
                  <a:moveTo>
                    <a:pt x="1085" y="0"/>
                  </a:moveTo>
                  <a:lnTo>
                    <a:pt x="0" y="630"/>
                  </a:lnTo>
                  <a:lnTo>
                    <a:pt x="2108" y="1846"/>
                  </a:lnTo>
                  <a:lnTo>
                    <a:pt x="3193" y="1217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354;p36">
              <a:extLst>
                <a:ext uri="{FF2B5EF4-FFF2-40B4-BE49-F238E27FC236}">
                  <a16:creationId xmlns:a16="http://schemas.microsoft.com/office/drawing/2014/main" id="{34A56D50-42A9-0D42-BD46-EE46C65FFBFE}"/>
                </a:ext>
              </a:extLst>
            </p:cNvPr>
            <p:cNvSpPr/>
            <p:nvPr/>
          </p:nvSpPr>
          <p:spPr>
            <a:xfrm>
              <a:off x="1756625" y="1919200"/>
              <a:ext cx="5850" cy="23150"/>
            </a:xfrm>
            <a:custGeom>
              <a:avLst/>
              <a:gdLst/>
              <a:ahLst/>
              <a:cxnLst/>
              <a:rect l="l" t="t" r="r" b="b"/>
              <a:pathLst>
                <a:path w="234" h="926" extrusionOk="0">
                  <a:moveTo>
                    <a:pt x="233" y="69"/>
                  </a:moveTo>
                  <a:lnTo>
                    <a:pt x="233" y="69"/>
                  </a:lnTo>
                  <a:cubicBezTo>
                    <a:pt x="233" y="70"/>
                    <a:pt x="233" y="70"/>
                    <a:pt x="233" y="71"/>
                  </a:cubicBezTo>
                  <a:cubicBezTo>
                    <a:pt x="233" y="71"/>
                    <a:pt x="234" y="70"/>
                    <a:pt x="233" y="69"/>
                  </a:cubicBezTo>
                  <a:close/>
                  <a:moveTo>
                    <a:pt x="231" y="81"/>
                  </a:moveTo>
                  <a:lnTo>
                    <a:pt x="231" y="8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1"/>
                    <a:pt x="231" y="81"/>
                    <a:pt x="231" y="81"/>
                  </a:cubicBezTo>
                  <a:close/>
                  <a:moveTo>
                    <a:pt x="117" y="1"/>
                  </a:moveTo>
                  <a:cubicBezTo>
                    <a:pt x="89" y="1"/>
                    <a:pt x="62" y="7"/>
                    <a:pt x="35" y="20"/>
                  </a:cubicBezTo>
                  <a:cubicBezTo>
                    <a:pt x="17" y="29"/>
                    <a:pt x="4" y="46"/>
                    <a:pt x="2" y="68"/>
                  </a:cubicBezTo>
                  <a:lnTo>
                    <a:pt x="1" y="861"/>
                  </a:lnTo>
                  <a:cubicBezTo>
                    <a:pt x="2" y="883"/>
                    <a:pt x="15" y="900"/>
                    <a:pt x="34" y="909"/>
                  </a:cubicBezTo>
                  <a:cubicBezTo>
                    <a:pt x="40" y="912"/>
                    <a:pt x="46" y="915"/>
                    <a:pt x="51" y="918"/>
                  </a:cubicBezTo>
                  <a:lnTo>
                    <a:pt x="54" y="918"/>
                  </a:lnTo>
                  <a:cubicBezTo>
                    <a:pt x="57" y="919"/>
                    <a:pt x="60" y="919"/>
                    <a:pt x="64" y="921"/>
                  </a:cubicBezTo>
                  <a:lnTo>
                    <a:pt x="70" y="922"/>
                  </a:lnTo>
                  <a:lnTo>
                    <a:pt x="73" y="922"/>
                  </a:lnTo>
                  <a:lnTo>
                    <a:pt x="76" y="924"/>
                  </a:lnTo>
                  <a:lnTo>
                    <a:pt x="88" y="925"/>
                  </a:lnTo>
                  <a:lnTo>
                    <a:pt x="122" y="925"/>
                  </a:lnTo>
                  <a:lnTo>
                    <a:pt x="136" y="924"/>
                  </a:lnTo>
                  <a:lnTo>
                    <a:pt x="150" y="924"/>
                  </a:lnTo>
                  <a:lnTo>
                    <a:pt x="154" y="922"/>
                  </a:lnTo>
                  <a:lnTo>
                    <a:pt x="166" y="919"/>
                  </a:lnTo>
                  <a:cubicBezTo>
                    <a:pt x="167" y="919"/>
                    <a:pt x="170" y="918"/>
                    <a:pt x="172" y="918"/>
                  </a:cubicBezTo>
                  <a:cubicBezTo>
                    <a:pt x="173" y="916"/>
                    <a:pt x="175" y="916"/>
                    <a:pt x="178" y="916"/>
                  </a:cubicBezTo>
                  <a:lnTo>
                    <a:pt x="182" y="913"/>
                  </a:lnTo>
                  <a:cubicBezTo>
                    <a:pt x="186" y="912"/>
                    <a:pt x="192" y="909"/>
                    <a:pt x="198" y="906"/>
                  </a:cubicBezTo>
                  <a:lnTo>
                    <a:pt x="199" y="905"/>
                  </a:lnTo>
                  <a:lnTo>
                    <a:pt x="202" y="903"/>
                  </a:lnTo>
                  <a:lnTo>
                    <a:pt x="207" y="900"/>
                  </a:lnTo>
                  <a:lnTo>
                    <a:pt x="209" y="897"/>
                  </a:lnTo>
                  <a:lnTo>
                    <a:pt x="212" y="895"/>
                  </a:lnTo>
                  <a:lnTo>
                    <a:pt x="214" y="895"/>
                  </a:lnTo>
                  <a:cubicBezTo>
                    <a:pt x="215" y="892"/>
                    <a:pt x="217" y="890"/>
                    <a:pt x="220" y="889"/>
                  </a:cubicBezTo>
                  <a:cubicBezTo>
                    <a:pt x="220" y="889"/>
                    <a:pt x="220" y="889"/>
                    <a:pt x="220" y="887"/>
                  </a:cubicBezTo>
                  <a:lnTo>
                    <a:pt x="221" y="886"/>
                  </a:lnTo>
                  <a:lnTo>
                    <a:pt x="224" y="883"/>
                  </a:lnTo>
                  <a:lnTo>
                    <a:pt x="225" y="880"/>
                  </a:lnTo>
                  <a:lnTo>
                    <a:pt x="227" y="877"/>
                  </a:lnTo>
                  <a:cubicBezTo>
                    <a:pt x="227" y="876"/>
                    <a:pt x="227" y="876"/>
                    <a:pt x="227" y="874"/>
                  </a:cubicBezTo>
                  <a:cubicBezTo>
                    <a:pt x="228" y="873"/>
                    <a:pt x="228" y="873"/>
                    <a:pt x="228" y="871"/>
                  </a:cubicBezTo>
                  <a:lnTo>
                    <a:pt x="228" y="868"/>
                  </a:lnTo>
                  <a:cubicBezTo>
                    <a:pt x="228" y="867"/>
                    <a:pt x="228" y="866"/>
                    <a:pt x="228" y="866"/>
                  </a:cubicBezTo>
                  <a:cubicBezTo>
                    <a:pt x="228" y="864"/>
                    <a:pt x="228" y="864"/>
                    <a:pt x="228" y="863"/>
                  </a:cubicBezTo>
                  <a:lnTo>
                    <a:pt x="228" y="86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3"/>
                    <a:pt x="230" y="84"/>
                    <a:pt x="230" y="84"/>
                  </a:cubicBezTo>
                  <a:lnTo>
                    <a:pt x="231" y="81"/>
                  </a:lnTo>
                  <a:lnTo>
                    <a:pt x="231" y="68"/>
                  </a:lnTo>
                  <a:cubicBezTo>
                    <a:pt x="232" y="68"/>
                    <a:pt x="232" y="69"/>
                    <a:pt x="233" y="69"/>
                  </a:cubicBezTo>
                  <a:lnTo>
                    <a:pt x="233" y="69"/>
                  </a:lnTo>
                  <a:cubicBezTo>
                    <a:pt x="232" y="48"/>
                    <a:pt x="219" y="29"/>
                    <a:pt x="199" y="20"/>
                  </a:cubicBezTo>
                  <a:cubicBezTo>
                    <a:pt x="173" y="7"/>
                    <a:pt x="145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355;p36">
              <a:extLst>
                <a:ext uri="{FF2B5EF4-FFF2-40B4-BE49-F238E27FC236}">
                  <a16:creationId xmlns:a16="http://schemas.microsoft.com/office/drawing/2014/main" id="{97FD3EB1-1662-924B-B89C-750B54FDFF7D}"/>
                </a:ext>
              </a:extLst>
            </p:cNvPr>
            <p:cNvSpPr/>
            <p:nvPr/>
          </p:nvSpPr>
          <p:spPr>
            <a:xfrm>
              <a:off x="1744750" y="1901100"/>
              <a:ext cx="29625" cy="28400"/>
            </a:xfrm>
            <a:custGeom>
              <a:avLst/>
              <a:gdLst/>
              <a:ahLst/>
              <a:cxnLst/>
              <a:rect l="l" t="t" r="r" b="b"/>
              <a:pathLst>
                <a:path w="1185" h="1136" extrusionOk="0">
                  <a:moveTo>
                    <a:pt x="1185" y="5"/>
                  </a:moveTo>
                  <a:lnTo>
                    <a:pt x="1185" y="5"/>
                  </a:lnTo>
                  <a:lnTo>
                    <a:pt x="1185" y="5"/>
                  </a:lnTo>
                  <a:cubicBezTo>
                    <a:pt x="1185" y="5"/>
                    <a:pt x="1185" y="5"/>
                    <a:pt x="1185" y="5"/>
                  </a:cubicBezTo>
                  <a:close/>
                  <a:moveTo>
                    <a:pt x="2" y="0"/>
                  </a:moveTo>
                  <a:cubicBezTo>
                    <a:pt x="2" y="264"/>
                    <a:pt x="0" y="528"/>
                    <a:pt x="0" y="794"/>
                  </a:cubicBezTo>
                  <a:cubicBezTo>
                    <a:pt x="0" y="882"/>
                    <a:pt x="58" y="970"/>
                    <a:pt x="174" y="1037"/>
                  </a:cubicBezTo>
                  <a:cubicBezTo>
                    <a:pt x="189" y="1046"/>
                    <a:pt x="203" y="1053"/>
                    <a:pt x="218" y="1060"/>
                  </a:cubicBezTo>
                  <a:cubicBezTo>
                    <a:pt x="223" y="1063"/>
                    <a:pt x="228" y="1065"/>
                    <a:pt x="234" y="1068"/>
                  </a:cubicBezTo>
                  <a:cubicBezTo>
                    <a:pt x="242" y="1070"/>
                    <a:pt x="251" y="1075"/>
                    <a:pt x="260" y="1078"/>
                  </a:cubicBezTo>
                  <a:lnTo>
                    <a:pt x="264" y="1081"/>
                  </a:lnTo>
                  <a:lnTo>
                    <a:pt x="276" y="1084"/>
                  </a:lnTo>
                  <a:cubicBezTo>
                    <a:pt x="287" y="1088"/>
                    <a:pt x="299" y="1092"/>
                    <a:pt x="312" y="1097"/>
                  </a:cubicBezTo>
                  <a:lnTo>
                    <a:pt x="323" y="1099"/>
                  </a:lnTo>
                  <a:lnTo>
                    <a:pt x="332" y="1102"/>
                  </a:lnTo>
                  <a:cubicBezTo>
                    <a:pt x="344" y="1107"/>
                    <a:pt x="357" y="1110"/>
                    <a:pt x="368" y="1113"/>
                  </a:cubicBezTo>
                  <a:lnTo>
                    <a:pt x="376" y="1114"/>
                  </a:lnTo>
                  <a:cubicBezTo>
                    <a:pt x="383" y="1115"/>
                    <a:pt x="389" y="1117"/>
                    <a:pt x="394" y="1118"/>
                  </a:cubicBezTo>
                  <a:cubicBezTo>
                    <a:pt x="400" y="1118"/>
                    <a:pt x="405" y="1120"/>
                    <a:pt x="409" y="1120"/>
                  </a:cubicBezTo>
                  <a:cubicBezTo>
                    <a:pt x="419" y="1123"/>
                    <a:pt x="431" y="1124"/>
                    <a:pt x="441" y="1126"/>
                  </a:cubicBezTo>
                  <a:cubicBezTo>
                    <a:pt x="445" y="1126"/>
                    <a:pt x="450" y="1127"/>
                    <a:pt x="452" y="1128"/>
                  </a:cubicBezTo>
                  <a:lnTo>
                    <a:pt x="467" y="1130"/>
                  </a:lnTo>
                  <a:lnTo>
                    <a:pt x="497" y="1133"/>
                  </a:lnTo>
                  <a:lnTo>
                    <a:pt x="510" y="1134"/>
                  </a:lnTo>
                  <a:lnTo>
                    <a:pt x="524" y="1134"/>
                  </a:lnTo>
                  <a:cubicBezTo>
                    <a:pt x="534" y="1134"/>
                    <a:pt x="544" y="1136"/>
                    <a:pt x="554" y="1136"/>
                  </a:cubicBezTo>
                  <a:lnTo>
                    <a:pt x="655" y="1136"/>
                  </a:lnTo>
                  <a:cubicBezTo>
                    <a:pt x="669" y="1136"/>
                    <a:pt x="682" y="1134"/>
                    <a:pt x="695" y="1133"/>
                  </a:cubicBezTo>
                  <a:lnTo>
                    <a:pt x="703" y="1131"/>
                  </a:lnTo>
                  <a:lnTo>
                    <a:pt x="715" y="1130"/>
                  </a:lnTo>
                  <a:cubicBezTo>
                    <a:pt x="728" y="1128"/>
                    <a:pt x="742" y="1127"/>
                    <a:pt x="756" y="1124"/>
                  </a:cubicBezTo>
                  <a:lnTo>
                    <a:pt x="766" y="1123"/>
                  </a:lnTo>
                  <a:lnTo>
                    <a:pt x="770" y="1123"/>
                  </a:lnTo>
                  <a:lnTo>
                    <a:pt x="789" y="1120"/>
                  </a:lnTo>
                  <a:cubicBezTo>
                    <a:pt x="800" y="1117"/>
                    <a:pt x="811" y="1114"/>
                    <a:pt x="822" y="1113"/>
                  </a:cubicBezTo>
                  <a:cubicBezTo>
                    <a:pt x="829" y="1110"/>
                    <a:pt x="837" y="1108"/>
                    <a:pt x="845" y="1105"/>
                  </a:cubicBezTo>
                  <a:cubicBezTo>
                    <a:pt x="856" y="1102"/>
                    <a:pt x="866" y="1101"/>
                    <a:pt x="876" y="1097"/>
                  </a:cubicBezTo>
                  <a:lnTo>
                    <a:pt x="882" y="1095"/>
                  </a:lnTo>
                  <a:cubicBezTo>
                    <a:pt x="895" y="1091"/>
                    <a:pt x="906" y="1086"/>
                    <a:pt x="918" y="1082"/>
                  </a:cubicBezTo>
                  <a:lnTo>
                    <a:pt x="924" y="1081"/>
                  </a:lnTo>
                  <a:cubicBezTo>
                    <a:pt x="937" y="1075"/>
                    <a:pt x="950" y="1070"/>
                    <a:pt x="961" y="1065"/>
                  </a:cubicBezTo>
                  <a:lnTo>
                    <a:pt x="973" y="1059"/>
                  </a:lnTo>
                  <a:cubicBezTo>
                    <a:pt x="986" y="1053"/>
                    <a:pt x="999" y="1046"/>
                    <a:pt x="1012" y="1039"/>
                  </a:cubicBezTo>
                  <a:lnTo>
                    <a:pt x="1019" y="1034"/>
                  </a:lnTo>
                  <a:lnTo>
                    <a:pt x="1025" y="1030"/>
                  </a:lnTo>
                  <a:lnTo>
                    <a:pt x="1037" y="1023"/>
                  </a:lnTo>
                  <a:cubicBezTo>
                    <a:pt x="1040" y="1021"/>
                    <a:pt x="1043" y="1018"/>
                    <a:pt x="1046" y="1017"/>
                  </a:cubicBezTo>
                  <a:cubicBezTo>
                    <a:pt x="1050" y="1014"/>
                    <a:pt x="1053" y="1012"/>
                    <a:pt x="1056" y="1010"/>
                  </a:cubicBezTo>
                  <a:lnTo>
                    <a:pt x="1064" y="1002"/>
                  </a:lnTo>
                  <a:lnTo>
                    <a:pt x="1075" y="995"/>
                  </a:lnTo>
                  <a:lnTo>
                    <a:pt x="1083" y="989"/>
                  </a:lnTo>
                  <a:lnTo>
                    <a:pt x="1091" y="982"/>
                  </a:lnTo>
                  <a:lnTo>
                    <a:pt x="1095" y="978"/>
                  </a:lnTo>
                  <a:lnTo>
                    <a:pt x="1098" y="975"/>
                  </a:lnTo>
                  <a:lnTo>
                    <a:pt x="1111" y="962"/>
                  </a:lnTo>
                  <a:lnTo>
                    <a:pt x="1115" y="957"/>
                  </a:lnTo>
                  <a:cubicBezTo>
                    <a:pt x="1121" y="952"/>
                    <a:pt x="1125" y="946"/>
                    <a:pt x="1131" y="940"/>
                  </a:cubicBezTo>
                  <a:lnTo>
                    <a:pt x="1134" y="936"/>
                  </a:lnTo>
                  <a:cubicBezTo>
                    <a:pt x="1137" y="931"/>
                    <a:pt x="1140" y="927"/>
                    <a:pt x="1141" y="924"/>
                  </a:cubicBezTo>
                  <a:cubicBezTo>
                    <a:pt x="1144" y="920"/>
                    <a:pt x="1144" y="920"/>
                    <a:pt x="1146" y="917"/>
                  </a:cubicBezTo>
                  <a:cubicBezTo>
                    <a:pt x="1147" y="915"/>
                    <a:pt x="1150" y="911"/>
                    <a:pt x="1153" y="907"/>
                  </a:cubicBezTo>
                  <a:lnTo>
                    <a:pt x="1154" y="904"/>
                  </a:lnTo>
                  <a:cubicBezTo>
                    <a:pt x="1156" y="902"/>
                    <a:pt x="1156" y="901"/>
                    <a:pt x="1156" y="899"/>
                  </a:cubicBezTo>
                  <a:cubicBezTo>
                    <a:pt x="1159" y="896"/>
                    <a:pt x="1160" y="894"/>
                    <a:pt x="1162" y="891"/>
                  </a:cubicBezTo>
                  <a:cubicBezTo>
                    <a:pt x="1163" y="888"/>
                    <a:pt x="1163" y="886"/>
                    <a:pt x="1164" y="883"/>
                  </a:cubicBezTo>
                  <a:cubicBezTo>
                    <a:pt x="1166" y="881"/>
                    <a:pt x="1167" y="878"/>
                    <a:pt x="1169" y="875"/>
                  </a:cubicBezTo>
                  <a:cubicBezTo>
                    <a:pt x="1169" y="873"/>
                    <a:pt x="1170" y="872"/>
                    <a:pt x="1170" y="870"/>
                  </a:cubicBezTo>
                  <a:cubicBezTo>
                    <a:pt x="1170" y="869"/>
                    <a:pt x="1170" y="867"/>
                    <a:pt x="1172" y="867"/>
                  </a:cubicBezTo>
                  <a:cubicBezTo>
                    <a:pt x="1172" y="866"/>
                    <a:pt x="1173" y="862"/>
                    <a:pt x="1175" y="859"/>
                  </a:cubicBezTo>
                  <a:lnTo>
                    <a:pt x="1176" y="850"/>
                  </a:lnTo>
                  <a:cubicBezTo>
                    <a:pt x="1178" y="847"/>
                    <a:pt x="1178" y="844"/>
                    <a:pt x="1179" y="841"/>
                  </a:cubicBezTo>
                  <a:lnTo>
                    <a:pt x="1179" y="837"/>
                  </a:lnTo>
                  <a:lnTo>
                    <a:pt x="1179" y="834"/>
                  </a:lnTo>
                  <a:cubicBezTo>
                    <a:pt x="1179" y="831"/>
                    <a:pt x="1180" y="828"/>
                    <a:pt x="1180" y="825"/>
                  </a:cubicBezTo>
                  <a:cubicBezTo>
                    <a:pt x="1182" y="823"/>
                    <a:pt x="1180" y="820"/>
                    <a:pt x="1182" y="817"/>
                  </a:cubicBezTo>
                  <a:cubicBezTo>
                    <a:pt x="1183" y="815"/>
                    <a:pt x="1182" y="811"/>
                    <a:pt x="1182" y="808"/>
                  </a:cubicBezTo>
                  <a:cubicBezTo>
                    <a:pt x="1182" y="807"/>
                    <a:pt x="1182" y="805"/>
                    <a:pt x="1182" y="804"/>
                  </a:cubicBezTo>
                  <a:lnTo>
                    <a:pt x="1182" y="798"/>
                  </a:lnTo>
                  <a:lnTo>
                    <a:pt x="1185" y="5"/>
                  </a:lnTo>
                  <a:lnTo>
                    <a:pt x="1185" y="5"/>
                  </a:lnTo>
                  <a:cubicBezTo>
                    <a:pt x="1185" y="6"/>
                    <a:pt x="1183" y="9"/>
                    <a:pt x="1183" y="13"/>
                  </a:cubicBezTo>
                  <a:lnTo>
                    <a:pt x="1183" y="22"/>
                  </a:lnTo>
                  <a:lnTo>
                    <a:pt x="1183" y="29"/>
                  </a:lnTo>
                  <a:cubicBezTo>
                    <a:pt x="1183" y="32"/>
                    <a:pt x="1183" y="35"/>
                    <a:pt x="1182" y="38"/>
                  </a:cubicBezTo>
                  <a:cubicBezTo>
                    <a:pt x="1182" y="41"/>
                    <a:pt x="1182" y="44"/>
                    <a:pt x="1180" y="47"/>
                  </a:cubicBezTo>
                  <a:cubicBezTo>
                    <a:pt x="1180" y="50"/>
                    <a:pt x="1179" y="53"/>
                    <a:pt x="1179" y="55"/>
                  </a:cubicBezTo>
                  <a:lnTo>
                    <a:pt x="1176" y="63"/>
                  </a:lnTo>
                  <a:cubicBezTo>
                    <a:pt x="1176" y="66"/>
                    <a:pt x="1175" y="68"/>
                    <a:pt x="1173" y="71"/>
                  </a:cubicBezTo>
                  <a:lnTo>
                    <a:pt x="1170" y="79"/>
                  </a:lnTo>
                  <a:lnTo>
                    <a:pt x="1167" y="87"/>
                  </a:lnTo>
                  <a:cubicBezTo>
                    <a:pt x="1166" y="90"/>
                    <a:pt x="1164" y="93"/>
                    <a:pt x="1163" y="95"/>
                  </a:cubicBezTo>
                  <a:cubicBezTo>
                    <a:pt x="1162" y="97"/>
                    <a:pt x="1160" y="102"/>
                    <a:pt x="1159" y="105"/>
                  </a:cubicBezTo>
                  <a:cubicBezTo>
                    <a:pt x="1157" y="108"/>
                    <a:pt x="1156" y="109"/>
                    <a:pt x="1154" y="112"/>
                  </a:cubicBezTo>
                  <a:cubicBezTo>
                    <a:pt x="1153" y="113"/>
                    <a:pt x="1150" y="118"/>
                    <a:pt x="1149" y="122"/>
                  </a:cubicBezTo>
                  <a:lnTo>
                    <a:pt x="1144" y="128"/>
                  </a:lnTo>
                  <a:lnTo>
                    <a:pt x="1135" y="140"/>
                  </a:lnTo>
                  <a:lnTo>
                    <a:pt x="1133" y="145"/>
                  </a:lnTo>
                  <a:cubicBezTo>
                    <a:pt x="1127" y="151"/>
                    <a:pt x="1122" y="157"/>
                    <a:pt x="1117" y="163"/>
                  </a:cubicBezTo>
                  <a:lnTo>
                    <a:pt x="1112" y="167"/>
                  </a:lnTo>
                  <a:cubicBezTo>
                    <a:pt x="1108" y="171"/>
                    <a:pt x="1104" y="176"/>
                    <a:pt x="1099" y="180"/>
                  </a:cubicBezTo>
                  <a:lnTo>
                    <a:pt x="1092" y="186"/>
                  </a:lnTo>
                  <a:lnTo>
                    <a:pt x="1083" y="195"/>
                  </a:lnTo>
                  <a:lnTo>
                    <a:pt x="1076" y="200"/>
                  </a:lnTo>
                  <a:lnTo>
                    <a:pt x="1066" y="208"/>
                  </a:lnTo>
                  <a:lnTo>
                    <a:pt x="1057" y="215"/>
                  </a:lnTo>
                  <a:cubicBezTo>
                    <a:pt x="1054" y="218"/>
                    <a:pt x="1051" y="219"/>
                    <a:pt x="1048" y="222"/>
                  </a:cubicBezTo>
                  <a:lnTo>
                    <a:pt x="1038" y="228"/>
                  </a:lnTo>
                  <a:lnTo>
                    <a:pt x="1028" y="235"/>
                  </a:lnTo>
                  <a:lnTo>
                    <a:pt x="1014" y="244"/>
                  </a:lnTo>
                  <a:cubicBezTo>
                    <a:pt x="1001" y="251"/>
                    <a:pt x="988" y="258"/>
                    <a:pt x="975" y="264"/>
                  </a:cubicBezTo>
                  <a:lnTo>
                    <a:pt x="963" y="270"/>
                  </a:lnTo>
                  <a:cubicBezTo>
                    <a:pt x="951" y="276"/>
                    <a:pt x="938" y="280"/>
                    <a:pt x="925" y="286"/>
                  </a:cubicBezTo>
                  <a:lnTo>
                    <a:pt x="921" y="287"/>
                  </a:lnTo>
                  <a:cubicBezTo>
                    <a:pt x="906" y="293"/>
                    <a:pt x="892" y="298"/>
                    <a:pt x="877" y="302"/>
                  </a:cubicBezTo>
                  <a:cubicBezTo>
                    <a:pt x="867" y="306"/>
                    <a:pt x="857" y="308"/>
                    <a:pt x="848" y="311"/>
                  </a:cubicBezTo>
                  <a:cubicBezTo>
                    <a:pt x="838" y="314"/>
                    <a:pt x="832" y="315"/>
                    <a:pt x="824" y="318"/>
                  </a:cubicBezTo>
                  <a:cubicBezTo>
                    <a:pt x="816" y="319"/>
                    <a:pt x="802" y="322"/>
                    <a:pt x="792" y="324"/>
                  </a:cubicBezTo>
                  <a:cubicBezTo>
                    <a:pt x="782" y="327"/>
                    <a:pt x="776" y="328"/>
                    <a:pt x="767" y="329"/>
                  </a:cubicBezTo>
                  <a:lnTo>
                    <a:pt x="758" y="331"/>
                  </a:lnTo>
                  <a:cubicBezTo>
                    <a:pt x="744" y="332"/>
                    <a:pt x="729" y="335"/>
                    <a:pt x="716" y="337"/>
                  </a:cubicBezTo>
                  <a:lnTo>
                    <a:pt x="705" y="338"/>
                  </a:lnTo>
                  <a:cubicBezTo>
                    <a:pt x="689" y="340"/>
                    <a:pt x="671" y="341"/>
                    <a:pt x="655" y="343"/>
                  </a:cubicBezTo>
                  <a:lnTo>
                    <a:pt x="555" y="343"/>
                  </a:lnTo>
                  <a:cubicBezTo>
                    <a:pt x="547" y="343"/>
                    <a:pt x="535" y="343"/>
                    <a:pt x="525" y="341"/>
                  </a:cubicBezTo>
                  <a:cubicBezTo>
                    <a:pt x="515" y="341"/>
                    <a:pt x="508" y="340"/>
                    <a:pt x="497" y="340"/>
                  </a:cubicBezTo>
                  <a:cubicBezTo>
                    <a:pt x="489" y="338"/>
                    <a:pt x="479" y="337"/>
                    <a:pt x="468" y="335"/>
                  </a:cubicBezTo>
                  <a:cubicBezTo>
                    <a:pt x="458" y="335"/>
                    <a:pt x="450" y="334"/>
                    <a:pt x="442" y="332"/>
                  </a:cubicBezTo>
                  <a:cubicBezTo>
                    <a:pt x="434" y="331"/>
                    <a:pt x="421" y="328"/>
                    <a:pt x="410" y="327"/>
                  </a:cubicBezTo>
                  <a:cubicBezTo>
                    <a:pt x="400" y="325"/>
                    <a:pt x="389" y="322"/>
                    <a:pt x="377" y="319"/>
                  </a:cubicBezTo>
                  <a:lnTo>
                    <a:pt x="370" y="318"/>
                  </a:lnTo>
                  <a:cubicBezTo>
                    <a:pt x="355" y="315"/>
                    <a:pt x="341" y="311"/>
                    <a:pt x="326" y="306"/>
                  </a:cubicBezTo>
                  <a:lnTo>
                    <a:pt x="313" y="302"/>
                  </a:lnTo>
                  <a:cubicBezTo>
                    <a:pt x="302" y="299"/>
                    <a:pt x="289" y="295"/>
                    <a:pt x="277" y="290"/>
                  </a:cubicBezTo>
                  <a:lnTo>
                    <a:pt x="267" y="286"/>
                  </a:lnTo>
                  <a:cubicBezTo>
                    <a:pt x="255" y="282"/>
                    <a:pt x="245" y="277"/>
                    <a:pt x="235" y="273"/>
                  </a:cubicBezTo>
                  <a:cubicBezTo>
                    <a:pt x="231" y="271"/>
                    <a:pt x="225" y="269"/>
                    <a:pt x="220" y="267"/>
                  </a:cubicBezTo>
                  <a:cubicBezTo>
                    <a:pt x="205" y="260"/>
                    <a:pt x="190" y="251"/>
                    <a:pt x="177" y="244"/>
                  </a:cubicBezTo>
                  <a:cubicBezTo>
                    <a:pt x="60" y="176"/>
                    <a:pt x="2" y="87"/>
                    <a:pt x="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356;p36">
              <a:extLst>
                <a:ext uri="{FF2B5EF4-FFF2-40B4-BE49-F238E27FC236}">
                  <a16:creationId xmlns:a16="http://schemas.microsoft.com/office/drawing/2014/main" id="{698602E4-ABE3-D94A-8CE9-2BBF4F3297CF}"/>
                </a:ext>
              </a:extLst>
            </p:cNvPr>
            <p:cNvSpPr/>
            <p:nvPr/>
          </p:nvSpPr>
          <p:spPr>
            <a:xfrm>
              <a:off x="1743300" y="1892550"/>
              <a:ext cx="32525" cy="17150"/>
            </a:xfrm>
            <a:custGeom>
              <a:avLst/>
              <a:gdLst/>
              <a:ahLst/>
              <a:cxnLst/>
              <a:rect l="l" t="t" r="r" b="b"/>
              <a:pathLst>
                <a:path w="1301" h="686" extrusionOk="0">
                  <a:moveTo>
                    <a:pt x="648" y="0"/>
                  </a:moveTo>
                  <a:cubicBezTo>
                    <a:pt x="497" y="0"/>
                    <a:pt x="346" y="33"/>
                    <a:pt x="231" y="100"/>
                  </a:cubicBezTo>
                  <a:cubicBezTo>
                    <a:pt x="0" y="234"/>
                    <a:pt x="1" y="451"/>
                    <a:pt x="234" y="586"/>
                  </a:cubicBezTo>
                  <a:cubicBezTo>
                    <a:pt x="350" y="653"/>
                    <a:pt x="501" y="686"/>
                    <a:pt x="652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1"/>
                    <a:pt x="1299" y="235"/>
                    <a:pt x="1067" y="100"/>
                  </a:cubicBezTo>
                  <a:cubicBezTo>
                    <a:pt x="951" y="33"/>
                    <a:pt x="800" y="0"/>
                    <a:pt x="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357;p36">
              <a:extLst>
                <a:ext uri="{FF2B5EF4-FFF2-40B4-BE49-F238E27FC236}">
                  <a16:creationId xmlns:a16="http://schemas.microsoft.com/office/drawing/2014/main" id="{33E84651-2B32-B945-A55E-693BA8E68149}"/>
                </a:ext>
              </a:extLst>
            </p:cNvPr>
            <p:cNvSpPr/>
            <p:nvPr/>
          </p:nvSpPr>
          <p:spPr>
            <a:xfrm>
              <a:off x="1779250" y="1926775"/>
              <a:ext cx="5850" cy="23100"/>
            </a:xfrm>
            <a:custGeom>
              <a:avLst/>
              <a:gdLst/>
              <a:ahLst/>
              <a:cxnLst/>
              <a:rect l="l" t="t" r="r" b="b"/>
              <a:pathLst>
                <a:path w="234" h="924" extrusionOk="0">
                  <a:moveTo>
                    <a:pt x="2" y="71"/>
                  </a:moveTo>
                  <a:lnTo>
                    <a:pt x="2" y="74"/>
                  </a:lnTo>
                  <a:cubicBezTo>
                    <a:pt x="2" y="74"/>
                    <a:pt x="3" y="71"/>
                    <a:pt x="2" y="71"/>
                  </a:cubicBezTo>
                  <a:close/>
                  <a:moveTo>
                    <a:pt x="233" y="74"/>
                  </a:moveTo>
                  <a:lnTo>
                    <a:pt x="233" y="78"/>
                  </a:lnTo>
                  <a:cubicBezTo>
                    <a:pt x="234" y="77"/>
                    <a:pt x="234" y="75"/>
                    <a:pt x="233" y="74"/>
                  </a:cubicBezTo>
                  <a:close/>
                  <a:moveTo>
                    <a:pt x="233" y="81"/>
                  </a:moveTo>
                  <a:lnTo>
                    <a:pt x="232" y="83"/>
                  </a:lnTo>
                  <a:cubicBezTo>
                    <a:pt x="232" y="82"/>
                    <a:pt x="233" y="82"/>
                    <a:pt x="233" y="81"/>
                  </a:cubicBezTo>
                  <a:close/>
                  <a:moveTo>
                    <a:pt x="232" y="83"/>
                  </a:moveTo>
                  <a:cubicBezTo>
                    <a:pt x="231" y="83"/>
                    <a:pt x="231" y="83"/>
                    <a:pt x="231" y="84"/>
                  </a:cubicBezTo>
                  <a:lnTo>
                    <a:pt x="232" y="83"/>
                  </a:lnTo>
                  <a:close/>
                  <a:moveTo>
                    <a:pt x="225" y="94"/>
                  </a:moveTo>
                  <a:lnTo>
                    <a:pt x="224" y="97"/>
                  </a:lnTo>
                  <a:cubicBezTo>
                    <a:pt x="224" y="96"/>
                    <a:pt x="224" y="94"/>
                    <a:pt x="225" y="94"/>
                  </a:cubicBezTo>
                  <a:close/>
                  <a:moveTo>
                    <a:pt x="14" y="96"/>
                  </a:moveTo>
                  <a:cubicBezTo>
                    <a:pt x="14" y="96"/>
                    <a:pt x="15" y="97"/>
                    <a:pt x="1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99"/>
                    <a:pt x="14" y="96"/>
                    <a:pt x="14" y="96"/>
                  </a:cubicBezTo>
                  <a:close/>
                  <a:moveTo>
                    <a:pt x="205" y="112"/>
                  </a:moveTo>
                  <a:lnTo>
                    <a:pt x="205" y="112"/>
                  </a:lnTo>
                  <a:cubicBezTo>
                    <a:pt x="204" y="113"/>
                    <a:pt x="202" y="115"/>
                    <a:pt x="201" y="115"/>
                  </a:cubicBezTo>
                  <a:lnTo>
                    <a:pt x="205" y="112"/>
                  </a:lnTo>
                  <a:close/>
                  <a:moveTo>
                    <a:pt x="119" y="1"/>
                  </a:moveTo>
                  <a:cubicBezTo>
                    <a:pt x="91" y="1"/>
                    <a:pt x="63" y="7"/>
                    <a:pt x="37" y="20"/>
                  </a:cubicBezTo>
                  <a:cubicBezTo>
                    <a:pt x="18" y="28"/>
                    <a:pt x="5" y="46"/>
                    <a:pt x="3" y="67"/>
                  </a:cubicBezTo>
                  <a:lnTo>
                    <a:pt x="1" y="861"/>
                  </a:lnTo>
                  <a:cubicBezTo>
                    <a:pt x="3" y="882"/>
                    <a:pt x="16" y="900"/>
                    <a:pt x="35" y="909"/>
                  </a:cubicBezTo>
                  <a:cubicBezTo>
                    <a:pt x="41" y="912"/>
                    <a:pt x="47" y="915"/>
                    <a:pt x="53" y="916"/>
                  </a:cubicBezTo>
                  <a:lnTo>
                    <a:pt x="56" y="916"/>
                  </a:lnTo>
                  <a:cubicBezTo>
                    <a:pt x="59" y="918"/>
                    <a:pt x="63" y="919"/>
                    <a:pt x="66" y="921"/>
                  </a:cubicBezTo>
                  <a:lnTo>
                    <a:pt x="72" y="922"/>
                  </a:lnTo>
                  <a:lnTo>
                    <a:pt x="79" y="922"/>
                  </a:lnTo>
                  <a:lnTo>
                    <a:pt x="89" y="924"/>
                  </a:lnTo>
                  <a:lnTo>
                    <a:pt x="143" y="924"/>
                  </a:lnTo>
                  <a:lnTo>
                    <a:pt x="151" y="922"/>
                  </a:lnTo>
                  <a:lnTo>
                    <a:pt x="156" y="921"/>
                  </a:lnTo>
                  <a:lnTo>
                    <a:pt x="167" y="918"/>
                  </a:lnTo>
                  <a:cubicBezTo>
                    <a:pt x="170" y="918"/>
                    <a:pt x="172" y="918"/>
                    <a:pt x="175" y="916"/>
                  </a:cubicBezTo>
                  <a:cubicBezTo>
                    <a:pt x="176" y="916"/>
                    <a:pt x="177" y="915"/>
                    <a:pt x="179" y="915"/>
                  </a:cubicBezTo>
                  <a:lnTo>
                    <a:pt x="183" y="914"/>
                  </a:lnTo>
                  <a:cubicBezTo>
                    <a:pt x="189" y="911"/>
                    <a:pt x="195" y="909"/>
                    <a:pt x="199" y="906"/>
                  </a:cubicBezTo>
                  <a:lnTo>
                    <a:pt x="201" y="905"/>
                  </a:lnTo>
                  <a:lnTo>
                    <a:pt x="204" y="903"/>
                  </a:lnTo>
                  <a:lnTo>
                    <a:pt x="208" y="900"/>
                  </a:lnTo>
                  <a:lnTo>
                    <a:pt x="211" y="898"/>
                  </a:lnTo>
                  <a:lnTo>
                    <a:pt x="215" y="895"/>
                  </a:lnTo>
                  <a:cubicBezTo>
                    <a:pt x="215" y="895"/>
                    <a:pt x="215" y="893"/>
                    <a:pt x="217" y="893"/>
                  </a:cubicBezTo>
                  <a:cubicBezTo>
                    <a:pt x="218" y="892"/>
                    <a:pt x="219" y="890"/>
                    <a:pt x="221" y="887"/>
                  </a:cubicBezTo>
                  <a:lnTo>
                    <a:pt x="222" y="887"/>
                  </a:lnTo>
                  <a:cubicBezTo>
                    <a:pt x="222" y="886"/>
                    <a:pt x="222" y="886"/>
                    <a:pt x="222" y="886"/>
                  </a:cubicBezTo>
                  <a:cubicBezTo>
                    <a:pt x="222" y="885"/>
                    <a:pt x="224" y="883"/>
                    <a:pt x="225" y="882"/>
                  </a:cubicBezTo>
                  <a:cubicBezTo>
                    <a:pt x="225" y="880"/>
                    <a:pt x="225" y="880"/>
                    <a:pt x="225" y="880"/>
                  </a:cubicBezTo>
                  <a:cubicBezTo>
                    <a:pt x="227" y="879"/>
                    <a:pt x="227" y="877"/>
                    <a:pt x="228" y="876"/>
                  </a:cubicBezTo>
                  <a:lnTo>
                    <a:pt x="228" y="874"/>
                  </a:lnTo>
                  <a:cubicBezTo>
                    <a:pt x="228" y="873"/>
                    <a:pt x="228" y="871"/>
                    <a:pt x="228" y="870"/>
                  </a:cubicBezTo>
                  <a:cubicBezTo>
                    <a:pt x="228" y="870"/>
                    <a:pt x="228" y="869"/>
                    <a:pt x="228" y="869"/>
                  </a:cubicBezTo>
                  <a:lnTo>
                    <a:pt x="228" y="864"/>
                  </a:lnTo>
                  <a:lnTo>
                    <a:pt x="228" y="863"/>
                  </a:lnTo>
                  <a:lnTo>
                    <a:pt x="231" y="68"/>
                  </a:lnTo>
                  <a:cubicBezTo>
                    <a:pt x="233" y="70"/>
                    <a:pt x="233" y="70"/>
                    <a:pt x="234" y="71"/>
                  </a:cubicBezTo>
                  <a:cubicBezTo>
                    <a:pt x="234" y="48"/>
                    <a:pt x="221" y="29"/>
                    <a:pt x="201" y="20"/>
                  </a:cubicBezTo>
                  <a:cubicBezTo>
                    <a:pt x="175" y="7"/>
                    <a:pt x="147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358;p36">
              <a:extLst>
                <a:ext uri="{FF2B5EF4-FFF2-40B4-BE49-F238E27FC236}">
                  <a16:creationId xmlns:a16="http://schemas.microsoft.com/office/drawing/2014/main" id="{A8191F9E-3B01-0A42-8E55-3C92E168B133}"/>
                </a:ext>
              </a:extLst>
            </p:cNvPr>
            <p:cNvSpPr/>
            <p:nvPr/>
          </p:nvSpPr>
          <p:spPr>
            <a:xfrm>
              <a:off x="1767350" y="1902425"/>
              <a:ext cx="29650" cy="28450"/>
            </a:xfrm>
            <a:custGeom>
              <a:avLst/>
              <a:gdLst/>
              <a:ahLst/>
              <a:cxnLst/>
              <a:rect l="l" t="t" r="r" b="b"/>
              <a:pathLst>
                <a:path w="1186" h="1138" extrusionOk="0">
                  <a:moveTo>
                    <a:pt x="1186" y="7"/>
                  </a:moveTo>
                  <a:lnTo>
                    <a:pt x="1186" y="27"/>
                  </a:lnTo>
                  <a:lnTo>
                    <a:pt x="1186" y="27"/>
                  </a:lnTo>
                  <a:cubicBezTo>
                    <a:pt x="1186" y="26"/>
                    <a:pt x="1186" y="25"/>
                    <a:pt x="1186" y="24"/>
                  </a:cubicBezTo>
                  <a:lnTo>
                    <a:pt x="1186" y="15"/>
                  </a:lnTo>
                  <a:cubicBezTo>
                    <a:pt x="1186" y="13"/>
                    <a:pt x="1186" y="8"/>
                    <a:pt x="1186" y="7"/>
                  </a:cubicBezTo>
                  <a:close/>
                  <a:moveTo>
                    <a:pt x="2" y="1"/>
                  </a:moveTo>
                  <a:lnTo>
                    <a:pt x="1" y="794"/>
                  </a:lnTo>
                  <a:cubicBezTo>
                    <a:pt x="1" y="883"/>
                    <a:pt x="59" y="971"/>
                    <a:pt x="175" y="1039"/>
                  </a:cubicBezTo>
                  <a:cubicBezTo>
                    <a:pt x="189" y="1046"/>
                    <a:pt x="204" y="1055"/>
                    <a:pt x="218" y="1061"/>
                  </a:cubicBezTo>
                  <a:lnTo>
                    <a:pt x="234" y="1068"/>
                  </a:lnTo>
                  <a:cubicBezTo>
                    <a:pt x="243" y="1073"/>
                    <a:pt x="253" y="1077"/>
                    <a:pt x="260" y="1080"/>
                  </a:cubicBezTo>
                  <a:lnTo>
                    <a:pt x="265" y="1081"/>
                  </a:lnTo>
                  <a:lnTo>
                    <a:pt x="276" y="1086"/>
                  </a:lnTo>
                  <a:cubicBezTo>
                    <a:pt x="288" y="1090"/>
                    <a:pt x="300" y="1094"/>
                    <a:pt x="313" y="1097"/>
                  </a:cubicBezTo>
                  <a:lnTo>
                    <a:pt x="324" y="1102"/>
                  </a:lnTo>
                  <a:lnTo>
                    <a:pt x="333" y="1104"/>
                  </a:lnTo>
                  <a:cubicBezTo>
                    <a:pt x="345" y="1107"/>
                    <a:pt x="358" y="1110"/>
                    <a:pt x="369" y="1113"/>
                  </a:cubicBezTo>
                  <a:lnTo>
                    <a:pt x="376" y="1115"/>
                  </a:lnTo>
                  <a:lnTo>
                    <a:pt x="395" y="1119"/>
                  </a:lnTo>
                  <a:cubicBezTo>
                    <a:pt x="400" y="1120"/>
                    <a:pt x="405" y="1120"/>
                    <a:pt x="410" y="1122"/>
                  </a:cubicBezTo>
                  <a:cubicBezTo>
                    <a:pt x="420" y="1123"/>
                    <a:pt x="430" y="1126"/>
                    <a:pt x="442" y="1128"/>
                  </a:cubicBezTo>
                  <a:cubicBezTo>
                    <a:pt x="446" y="1128"/>
                    <a:pt x="449" y="1129"/>
                    <a:pt x="453" y="1129"/>
                  </a:cubicBezTo>
                  <a:cubicBezTo>
                    <a:pt x="458" y="1131"/>
                    <a:pt x="463" y="1131"/>
                    <a:pt x="468" y="1131"/>
                  </a:cubicBezTo>
                  <a:cubicBezTo>
                    <a:pt x="478" y="1132"/>
                    <a:pt x="488" y="1133"/>
                    <a:pt x="498" y="1135"/>
                  </a:cubicBezTo>
                  <a:cubicBezTo>
                    <a:pt x="503" y="1135"/>
                    <a:pt x="507" y="1135"/>
                    <a:pt x="511" y="1136"/>
                  </a:cubicBezTo>
                  <a:lnTo>
                    <a:pt x="524" y="1136"/>
                  </a:lnTo>
                  <a:cubicBezTo>
                    <a:pt x="535" y="1136"/>
                    <a:pt x="545" y="1136"/>
                    <a:pt x="555" y="1138"/>
                  </a:cubicBezTo>
                  <a:lnTo>
                    <a:pt x="656" y="1138"/>
                  </a:lnTo>
                  <a:cubicBezTo>
                    <a:pt x="669" y="1138"/>
                    <a:pt x="682" y="1136"/>
                    <a:pt x="695" y="1135"/>
                  </a:cubicBezTo>
                  <a:lnTo>
                    <a:pt x="703" y="1135"/>
                  </a:lnTo>
                  <a:lnTo>
                    <a:pt x="716" y="1133"/>
                  </a:lnTo>
                  <a:cubicBezTo>
                    <a:pt x="729" y="1132"/>
                    <a:pt x="743" y="1129"/>
                    <a:pt x="756" y="1128"/>
                  </a:cubicBezTo>
                  <a:lnTo>
                    <a:pt x="767" y="1126"/>
                  </a:lnTo>
                  <a:lnTo>
                    <a:pt x="771" y="1126"/>
                  </a:lnTo>
                  <a:cubicBezTo>
                    <a:pt x="778" y="1125"/>
                    <a:pt x="784" y="1123"/>
                    <a:pt x="790" y="1122"/>
                  </a:cubicBezTo>
                  <a:cubicBezTo>
                    <a:pt x="801" y="1119"/>
                    <a:pt x="811" y="1118"/>
                    <a:pt x="823" y="1115"/>
                  </a:cubicBezTo>
                  <a:cubicBezTo>
                    <a:pt x="830" y="1113"/>
                    <a:pt x="838" y="1110"/>
                    <a:pt x="846" y="1109"/>
                  </a:cubicBezTo>
                  <a:cubicBezTo>
                    <a:pt x="854" y="1106"/>
                    <a:pt x="867" y="1103"/>
                    <a:pt x="877" y="1100"/>
                  </a:cubicBezTo>
                  <a:lnTo>
                    <a:pt x="883" y="1097"/>
                  </a:lnTo>
                  <a:cubicBezTo>
                    <a:pt x="896" y="1094"/>
                    <a:pt x="907" y="1090"/>
                    <a:pt x="919" y="1086"/>
                  </a:cubicBezTo>
                  <a:lnTo>
                    <a:pt x="925" y="1083"/>
                  </a:lnTo>
                  <a:cubicBezTo>
                    <a:pt x="938" y="1078"/>
                    <a:pt x="951" y="1073"/>
                    <a:pt x="962" y="1067"/>
                  </a:cubicBezTo>
                  <a:lnTo>
                    <a:pt x="974" y="1061"/>
                  </a:lnTo>
                  <a:cubicBezTo>
                    <a:pt x="987" y="1055"/>
                    <a:pt x="1000" y="1048"/>
                    <a:pt x="1013" y="1041"/>
                  </a:cubicBezTo>
                  <a:lnTo>
                    <a:pt x="1020" y="1036"/>
                  </a:lnTo>
                  <a:lnTo>
                    <a:pt x="1026" y="1032"/>
                  </a:lnTo>
                  <a:cubicBezTo>
                    <a:pt x="1030" y="1031"/>
                    <a:pt x="1033" y="1028"/>
                    <a:pt x="1038" y="1026"/>
                  </a:cubicBezTo>
                  <a:lnTo>
                    <a:pt x="1046" y="1019"/>
                  </a:lnTo>
                  <a:lnTo>
                    <a:pt x="1057" y="1012"/>
                  </a:lnTo>
                  <a:lnTo>
                    <a:pt x="1065" y="1006"/>
                  </a:lnTo>
                  <a:lnTo>
                    <a:pt x="1075" y="999"/>
                  </a:lnTo>
                  <a:lnTo>
                    <a:pt x="1083" y="991"/>
                  </a:lnTo>
                  <a:lnTo>
                    <a:pt x="1091" y="984"/>
                  </a:lnTo>
                  <a:lnTo>
                    <a:pt x="1096" y="981"/>
                  </a:lnTo>
                  <a:cubicBezTo>
                    <a:pt x="1096" y="981"/>
                    <a:pt x="1097" y="980"/>
                    <a:pt x="1099" y="978"/>
                  </a:cubicBezTo>
                  <a:cubicBezTo>
                    <a:pt x="1103" y="974"/>
                    <a:pt x="1107" y="970"/>
                    <a:pt x="1112" y="965"/>
                  </a:cubicBezTo>
                  <a:cubicBezTo>
                    <a:pt x="1113" y="964"/>
                    <a:pt x="1115" y="962"/>
                    <a:pt x="1116" y="961"/>
                  </a:cubicBezTo>
                  <a:cubicBezTo>
                    <a:pt x="1122" y="955"/>
                    <a:pt x="1126" y="948"/>
                    <a:pt x="1132" y="942"/>
                  </a:cubicBezTo>
                  <a:lnTo>
                    <a:pt x="1132" y="941"/>
                  </a:lnTo>
                  <a:lnTo>
                    <a:pt x="1135" y="936"/>
                  </a:lnTo>
                  <a:lnTo>
                    <a:pt x="1142" y="926"/>
                  </a:lnTo>
                  <a:lnTo>
                    <a:pt x="1146" y="919"/>
                  </a:lnTo>
                  <a:cubicBezTo>
                    <a:pt x="1149" y="916"/>
                    <a:pt x="1151" y="912"/>
                    <a:pt x="1154" y="909"/>
                  </a:cubicBezTo>
                  <a:lnTo>
                    <a:pt x="1155" y="906"/>
                  </a:lnTo>
                  <a:lnTo>
                    <a:pt x="1157" y="901"/>
                  </a:lnTo>
                  <a:cubicBezTo>
                    <a:pt x="1160" y="899"/>
                    <a:pt x="1161" y="896"/>
                    <a:pt x="1162" y="893"/>
                  </a:cubicBezTo>
                  <a:cubicBezTo>
                    <a:pt x="1164" y="890"/>
                    <a:pt x="1164" y="888"/>
                    <a:pt x="1165" y="886"/>
                  </a:cubicBezTo>
                  <a:cubicBezTo>
                    <a:pt x="1167" y="883"/>
                    <a:pt x="1168" y="880"/>
                    <a:pt x="1170" y="877"/>
                  </a:cubicBezTo>
                  <a:lnTo>
                    <a:pt x="1171" y="872"/>
                  </a:lnTo>
                  <a:cubicBezTo>
                    <a:pt x="1171" y="871"/>
                    <a:pt x="1171" y="870"/>
                    <a:pt x="1173" y="868"/>
                  </a:cubicBezTo>
                  <a:lnTo>
                    <a:pt x="1175" y="859"/>
                  </a:lnTo>
                  <a:cubicBezTo>
                    <a:pt x="1175" y="858"/>
                    <a:pt x="1177" y="855"/>
                    <a:pt x="1177" y="852"/>
                  </a:cubicBezTo>
                  <a:lnTo>
                    <a:pt x="1180" y="843"/>
                  </a:lnTo>
                  <a:cubicBezTo>
                    <a:pt x="1180" y="842"/>
                    <a:pt x="1180" y="841"/>
                    <a:pt x="1180" y="839"/>
                  </a:cubicBezTo>
                  <a:lnTo>
                    <a:pt x="1180" y="836"/>
                  </a:lnTo>
                  <a:cubicBezTo>
                    <a:pt x="1180" y="835"/>
                    <a:pt x="1181" y="830"/>
                    <a:pt x="1181" y="828"/>
                  </a:cubicBezTo>
                  <a:cubicBezTo>
                    <a:pt x="1183" y="823"/>
                    <a:pt x="1181" y="822"/>
                    <a:pt x="1183" y="819"/>
                  </a:cubicBezTo>
                  <a:cubicBezTo>
                    <a:pt x="1184" y="817"/>
                    <a:pt x="1183" y="813"/>
                    <a:pt x="1183" y="810"/>
                  </a:cubicBezTo>
                  <a:cubicBezTo>
                    <a:pt x="1183" y="809"/>
                    <a:pt x="1183" y="807"/>
                    <a:pt x="1183" y="804"/>
                  </a:cubicBezTo>
                  <a:lnTo>
                    <a:pt x="1183" y="800"/>
                  </a:lnTo>
                  <a:lnTo>
                    <a:pt x="1186" y="27"/>
                  </a:lnTo>
                  <a:lnTo>
                    <a:pt x="1186" y="27"/>
                  </a:lnTo>
                  <a:cubicBezTo>
                    <a:pt x="1185" y="29"/>
                    <a:pt x="1185" y="31"/>
                    <a:pt x="1184" y="33"/>
                  </a:cubicBezTo>
                  <a:cubicBezTo>
                    <a:pt x="1184" y="34"/>
                    <a:pt x="1184" y="39"/>
                    <a:pt x="1183" y="42"/>
                  </a:cubicBezTo>
                  <a:lnTo>
                    <a:pt x="1181" y="49"/>
                  </a:lnTo>
                  <a:lnTo>
                    <a:pt x="1180" y="58"/>
                  </a:lnTo>
                  <a:lnTo>
                    <a:pt x="1177" y="65"/>
                  </a:lnTo>
                  <a:cubicBezTo>
                    <a:pt x="1177" y="68"/>
                    <a:pt x="1175" y="71"/>
                    <a:pt x="1174" y="73"/>
                  </a:cubicBezTo>
                  <a:cubicBezTo>
                    <a:pt x="1174" y="76"/>
                    <a:pt x="1173" y="79"/>
                    <a:pt x="1171" y="82"/>
                  </a:cubicBezTo>
                  <a:cubicBezTo>
                    <a:pt x="1171" y="84"/>
                    <a:pt x="1170" y="88"/>
                    <a:pt x="1168" y="91"/>
                  </a:cubicBezTo>
                  <a:cubicBezTo>
                    <a:pt x="1167" y="94"/>
                    <a:pt x="1165" y="95"/>
                    <a:pt x="1164" y="98"/>
                  </a:cubicBezTo>
                  <a:cubicBezTo>
                    <a:pt x="1162" y="101"/>
                    <a:pt x="1161" y="104"/>
                    <a:pt x="1160" y="107"/>
                  </a:cubicBezTo>
                  <a:cubicBezTo>
                    <a:pt x="1158" y="110"/>
                    <a:pt x="1157" y="111"/>
                    <a:pt x="1155" y="114"/>
                  </a:cubicBezTo>
                  <a:cubicBezTo>
                    <a:pt x="1154" y="117"/>
                    <a:pt x="1151" y="121"/>
                    <a:pt x="1149" y="124"/>
                  </a:cubicBezTo>
                  <a:cubicBezTo>
                    <a:pt x="1146" y="129"/>
                    <a:pt x="1146" y="129"/>
                    <a:pt x="1145" y="131"/>
                  </a:cubicBezTo>
                  <a:cubicBezTo>
                    <a:pt x="1144" y="133"/>
                    <a:pt x="1139" y="139"/>
                    <a:pt x="1136" y="142"/>
                  </a:cubicBezTo>
                  <a:cubicBezTo>
                    <a:pt x="1136" y="145"/>
                    <a:pt x="1135" y="146"/>
                    <a:pt x="1133" y="147"/>
                  </a:cubicBezTo>
                  <a:cubicBezTo>
                    <a:pt x="1128" y="153"/>
                    <a:pt x="1123" y="159"/>
                    <a:pt x="1117" y="165"/>
                  </a:cubicBezTo>
                  <a:lnTo>
                    <a:pt x="1113" y="171"/>
                  </a:lnTo>
                  <a:cubicBezTo>
                    <a:pt x="1109" y="175"/>
                    <a:pt x="1104" y="179"/>
                    <a:pt x="1100" y="184"/>
                  </a:cubicBezTo>
                  <a:lnTo>
                    <a:pt x="1094" y="189"/>
                  </a:lnTo>
                  <a:lnTo>
                    <a:pt x="1084" y="197"/>
                  </a:lnTo>
                  <a:lnTo>
                    <a:pt x="1077" y="204"/>
                  </a:lnTo>
                  <a:lnTo>
                    <a:pt x="1068" y="211"/>
                  </a:lnTo>
                  <a:lnTo>
                    <a:pt x="1058" y="217"/>
                  </a:lnTo>
                  <a:lnTo>
                    <a:pt x="1049" y="224"/>
                  </a:lnTo>
                  <a:lnTo>
                    <a:pt x="1039" y="232"/>
                  </a:lnTo>
                  <a:lnTo>
                    <a:pt x="1029" y="237"/>
                  </a:lnTo>
                  <a:cubicBezTo>
                    <a:pt x="1025" y="240"/>
                    <a:pt x="1020" y="243"/>
                    <a:pt x="1014" y="246"/>
                  </a:cubicBezTo>
                  <a:cubicBezTo>
                    <a:pt x="1001" y="253"/>
                    <a:pt x="988" y="261"/>
                    <a:pt x="975" y="266"/>
                  </a:cubicBezTo>
                  <a:lnTo>
                    <a:pt x="964" y="272"/>
                  </a:lnTo>
                  <a:cubicBezTo>
                    <a:pt x="952" y="278"/>
                    <a:pt x="939" y="284"/>
                    <a:pt x="926" y="288"/>
                  </a:cubicBezTo>
                  <a:lnTo>
                    <a:pt x="922" y="291"/>
                  </a:lnTo>
                  <a:cubicBezTo>
                    <a:pt x="907" y="295"/>
                    <a:pt x="893" y="300"/>
                    <a:pt x="878" y="305"/>
                  </a:cubicBezTo>
                  <a:cubicBezTo>
                    <a:pt x="868" y="308"/>
                    <a:pt x="859" y="311"/>
                    <a:pt x="849" y="313"/>
                  </a:cubicBezTo>
                  <a:cubicBezTo>
                    <a:pt x="839" y="316"/>
                    <a:pt x="833" y="319"/>
                    <a:pt x="825" y="320"/>
                  </a:cubicBezTo>
                  <a:cubicBezTo>
                    <a:pt x="816" y="321"/>
                    <a:pt x="804" y="324"/>
                    <a:pt x="793" y="327"/>
                  </a:cubicBezTo>
                  <a:cubicBezTo>
                    <a:pt x="782" y="329"/>
                    <a:pt x="777" y="330"/>
                    <a:pt x="768" y="332"/>
                  </a:cubicBezTo>
                  <a:lnTo>
                    <a:pt x="759" y="333"/>
                  </a:lnTo>
                  <a:cubicBezTo>
                    <a:pt x="745" y="336"/>
                    <a:pt x="730" y="337"/>
                    <a:pt x="717" y="339"/>
                  </a:cubicBezTo>
                  <a:lnTo>
                    <a:pt x="706" y="340"/>
                  </a:lnTo>
                  <a:cubicBezTo>
                    <a:pt x="690" y="342"/>
                    <a:pt x="674" y="343"/>
                    <a:pt x="656" y="345"/>
                  </a:cubicBezTo>
                  <a:lnTo>
                    <a:pt x="556" y="345"/>
                  </a:lnTo>
                  <a:cubicBezTo>
                    <a:pt x="546" y="345"/>
                    <a:pt x="536" y="345"/>
                    <a:pt x="526" y="343"/>
                  </a:cubicBezTo>
                  <a:cubicBezTo>
                    <a:pt x="517" y="343"/>
                    <a:pt x="508" y="342"/>
                    <a:pt x="498" y="340"/>
                  </a:cubicBezTo>
                  <a:lnTo>
                    <a:pt x="469" y="337"/>
                  </a:lnTo>
                  <a:lnTo>
                    <a:pt x="443" y="333"/>
                  </a:lnTo>
                  <a:cubicBezTo>
                    <a:pt x="433" y="332"/>
                    <a:pt x="421" y="330"/>
                    <a:pt x="411" y="329"/>
                  </a:cubicBezTo>
                  <a:cubicBezTo>
                    <a:pt x="401" y="326"/>
                    <a:pt x="390" y="324"/>
                    <a:pt x="379" y="321"/>
                  </a:cubicBezTo>
                  <a:lnTo>
                    <a:pt x="372" y="320"/>
                  </a:lnTo>
                  <a:cubicBezTo>
                    <a:pt x="356" y="316"/>
                    <a:pt x="342" y="313"/>
                    <a:pt x="327" y="308"/>
                  </a:cubicBezTo>
                  <a:lnTo>
                    <a:pt x="314" y="304"/>
                  </a:lnTo>
                  <a:cubicBezTo>
                    <a:pt x="303" y="300"/>
                    <a:pt x="289" y="297"/>
                    <a:pt x="278" y="291"/>
                  </a:cubicBezTo>
                  <a:lnTo>
                    <a:pt x="268" y="288"/>
                  </a:lnTo>
                  <a:cubicBezTo>
                    <a:pt x="258" y="284"/>
                    <a:pt x="246" y="279"/>
                    <a:pt x="236" y="275"/>
                  </a:cubicBezTo>
                  <a:lnTo>
                    <a:pt x="221" y="268"/>
                  </a:lnTo>
                  <a:cubicBezTo>
                    <a:pt x="205" y="261"/>
                    <a:pt x="191" y="253"/>
                    <a:pt x="178" y="245"/>
                  </a:cubicBezTo>
                  <a:cubicBezTo>
                    <a:pt x="60" y="178"/>
                    <a:pt x="2" y="89"/>
                    <a:pt x="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359;p36">
              <a:extLst>
                <a:ext uri="{FF2B5EF4-FFF2-40B4-BE49-F238E27FC236}">
                  <a16:creationId xmlns:a16="http://schemas.microsoft.com/office/drawing/2014/main" id="{E2391C69-AF00-524C-852B-7A86C2544C5A}"/>
                </a:ext>
              </a:extLst>
            </p:cNvPr>
            <p:cNvSpPr/>
            <p:nvPr/>
          </p:nvSpPr>
          <p:spPr>
            <a:xfrm>
              <a:off x="1765950" y="1893925"/>
              <a:ext cx="32550" cy="17175"/>
            </a:xfrm>
            <a:custGeom>
              <a:avLst/>
              <a:gdLst/>
              <a:ahLst/>
              <a:cxnLst/>
              <a:rect l="l" t="t" r="r" b="b"/>
              <a:pathLst>
                <a:path w="1302" h="687" extrusionOk="0">
                  <a:moveTo>
                    <a:pt x="649" y="1"/>
                  </a:moveTo>
                  <a:cubicBezTo>
                    <a:pt x="497" y="1"/>
                    <a:pt x="346" y="34"/>
                    <a:pt x="231" y="102"/>
                  </a:cubicBezTo>
                  <a:cubicBezTo>
                    <a:pt x="0" y="235"/>
                    <a:pt x="2" y="453"/>
                    <a:pt x="234" y="586"/>
                  </a:cubicBezTo>
                  <a:cubicBezTo>
                    <a:pt x="350" y="653"/>
                    <a:pt x="501" y="686"/>
                    <a:pt x="653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3"/>
                    <a:pt x="1300" y="235"/>
                    <a:pt x="1068" y="102"/>
                  </a:cubicBezTo>
                  <a:cubicBezTo>
                    <a:pt x="952" y="34"/>
                    <a:pt x="800" y="1"/>
                    <a:pt x="6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360;p36">
              <a:extLst>
                <a:ext uri="{FF2B5EF4-FFF2-40B4-BE49-F238E27FC236}">
                  <a16:creationId xmlns:a16="http://schemas.microsoft.com/office/drawing/2014/main" id="{F4AA1119-E075-0342-BF56-06AABC43987A}"/>
                </a:ext>
              </a:extLst>
            </p:cNvPr>
            <p:cNvSpPr/>
            <p:nvPr/>
          </p:nvSpPr>
          <p:spPr>
            <a:xfrm>
              <a:off x="2003425" y="1917925"/>
              <a:ext cx="3225" cy="12550"/>
            </a:xfrm>
            <a:custGeom>
              <a:avLst/>
              <a:gdLst/>
              <a:ahLst/>
              <a:cxnLst/>
              <a:rect l="l" t="t" r="r" b="b"/>
              <a:pathLst>
                <a:path w="129" h="502" extrusionOk="0">
                  <a:moveTo>
                    <a:pt x="125" y="48"/>
                  </a:moveTo>
                  <a:lnTo>
                    <a:pt x="124" y="49"/>
                  </a:lnTo>
                  <a:cubicBezTo>
                    <a:pt x="125" y="49"/>
                    <a:pt x="125" y="48"/>
                    <a:pt x="125" y="48"/>
                  </a:cubicBezTo>
                  <a:close/>
                  <a:moveTo>
                    <a:pt x="65" y="1"/>
                  </a:moveTo>
                  <a:cubicBezTo>
                    <a:pt x="50" y="1"/>
                    <a:pt x="35" y="5"/>
                    <a:pt x="21" y="12"/>
                  </a:cubicBezTo>
                  <a:cubicBezTo>
                    <a:pt x="11" y="16"/>
                    <a:pt x="4" y="26"/>
                    <a:pt x="2" y="38"/>
                  </a:cubicBezTo>
                  <a:lnTo>
                    <a:pt x="1" y="469"/>
                  </a:lnTo>
                  <a:cubicBezTo>
                    <a:pt x="2" y="480"/>
                    <a:pt x="9" y="490"/>
                    <a:pt x="20" y="495"/>
                  </a:cubicBezTo>
                  <a:cubicBezTo>
                    <a:pt x="23" y="496"/>
                    <a:pt x="25" y="498"/>
                    <a:pt x="28" y="499"/>
                  </a:cubicBezTo>
                  <a:lnTo>
                    <a:pt x="30" y="499"/>
                  </a:lnTo>
                  <a:lnTo>
                    <a:pt x="36" y="502"/>
                  </a:lnTo>
                  <a:lnTo>
                    <a:pt x="85" y="502"/>
                  </a:lnTo>
                  <a:lnTo>
                    <a:pt x="91" y="500"/>
                  </a:lnTo>
                  <a:lnTo>
                    <a:pt x="94" y="500"/>
                  </a:lnTo>
                  <a:lnTo>
                    <a:pt x="96" y="499"/>
                  </a:lnTo>
                  <a:lnTo>
                    <a:pt x="99" y="499"/>
                  </a:lnTo>
                  <a:lnTo>
                    <a:pt x="108" y="496"/>
                  </a:lnTo>
                  <a:lnTo>
                    <a:pt x="110" y="496"/>
                  </a:lnTo>
                  <a:lnTo>
                    <a:pt x="112" y="493"/>
                  </a:lnTo>
                  <a:lnTo>
                    <a:pt x="114" y="492"/>
                  </a:lnTo>
                  <a:lnTo>
                    <a:pt x="115" y="490"/>
                  </a:lnTo>
                  <a:lnTo>
                    <a:pt x="118" y="487"/>
                  </a:lnTo>
                  <a:cubicBezTo>
                    <a:pt x="120" y="487"/>
                    <a:pt x="120" y="486"/>
                    <a:pt x="120" y="486"/>
                  </a:cubicBezTo>
                  <a:lnTo>
                    <a:pt x="120" y="484"/>
                  </a:lnTo>
                  <a:cubicBezTo>
                    <a:pt x="120" y="484"/>
                    <a:pt x="121" y="483"/>
                    <a:pt x="121" y="483"/>
                  </a:cubicBezTo>
                  <a:lnTo>
                    <a:pt x="121" y="482"/>
                  </a:lnTo>
                  <a:lnTo>
                    <a:pt x="121" y="480"/>
                  </a:lnTo>
                  <a:lnTo>
                    <a:pt x="121" y="479"/>
                  </a:lnTo>
                  <a:lnTo>
                    <a:pt x="121" y="477"/>
                  </a:lnTo>
                  <a:lnTo>
                    <a:pt x="121" y="476"/>
                  </a:lnTo>
                  <a:lnTo>
                    <a:pt x="123" y="44"/>
                  </a:lnTo>
                  <a:cubicBezTo>
                    <a:pt x="123" y="44"/>
                    <a:pt x="127" y="39"/>
                    <a:pt x="128" y="39"/>
                  </a:cubicBezTo>
                  <a:cubicBezTo>
                    <a:pt x="128" y="39"/>
                    <a:pt x="128" y="39"/>
                    <a:pt x="128" y="39"/>
                  </a:cubicBezTo>
                  <a:lnTo>
                    <a:pt x="128" y="39"/>
                  </a:lnTo>
                  <a:cubicBezTo>
                    <a:pt x="128" y="28"/>
                    <a:pt x="121" y="16"/>
                    <a:pt x="110" y="12"/>
                  </a:cubicBezTo>
                  <a:cubicBezTo>
                    <a:pt x="96" y="5"/>
                    <a:pt x="81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361;p36">
              <a:extLst>
                <a:ext uri="{FF2B5EF4-FFF2-40B4-BE49-F238E27FC236}">
                  <a16:creationId xmlns:a16="http://schemas.microsoft.com/office/drawing/2014/main" id="{77F298B5-ADDC-B64C-A807-72BCEE03E568}"/>
                </a:ext>
              </a:extLst>
            </p:cNvPr>
            <p:cNvSpPr/>
            <p:nvPr/>
          </p:nvSpPr>
          <p:spPr>
            <a:xfrm>
              <a:off x="1996975" y="1904650"/>
              <a:ext cx="16150" cy="15425"/>
            </a:xfrm>
            <a:custGeom>
              <a:avLst/>
              <a:gdLst/>
              <a:ahLst/>
              <a:cxnLst/>
              <a:rect l="l" t="t" r="r" b="b"/>
              <a:pathLst>
                <a:path w="646" h="617" extrusionOk="0">
                  <a:moveTo>
                    <a:pt x="2" y="0"/>
                  </a:moveTo>
                  <a:cubicBezTo>
                    <a:pt x="2" y="2"/>
                    <a:pt x="2" y="5"/>
                    <a:pt x="2" y="7"/>
                  </a:cubicBezTo>
                  <a:lnTo>
                    <a:pt x="2" y="7"/>
                  </a:lnTo>
                  <a:cubicBezTo>
                    <a:pt x="2" y="5"/>
                    <a:pt x="2" y="2"/>
                    <a:pt x="2" y="0"/>
                  </a:cubicBezTo>
                  <a:close/>
                  <a:moveTo>
                    <a:pt x="642" y="3"/>
                  </a:moveTo>
                  <a:lnTo>
                    <a:pt x="642" y="37"/>
                  </a:lnTo>
                  <a:cubicBezTo>
                    <a:pt x="642" y="35"/>
                    <a:pt x="643" y="34"/>
                    <a:pt x="643" y="32"/>
                  </a:cubicBezTo>
                  <a:lnTo>
                    <a:pt x="644" y="28"/>
                  </a:lnTo>
                  <a:cubicBezTo>
                    <a:pt x="644" y="27"/>
                    <a:pt x="644" y="25"/>
                    <a:pt x="646" y="24"/>
                  </a:cubicBezTo>
                  <a:lnTo>
                    <a:pt x="646" y="19"/>
                  </a:lnTo>
                  <a:lnTo>
                    <a:pt x="646" y="15"/>
                  </a:lnTo>
                  <a:cubicBezTo>
                    <a:pt x="646" y="12"/>
                    <a:pt x="646" y="11"/>
                    <a:pt x="646" y="9"/>
                  </a:cubicBezTo>
                  <a:cubicBezTo>
                    <a:pt x="646" y="9"/>
                    <a:pt x="646" y="6"/>
                    <a:pt x="642" y="3"/>
                  </a:cubicBezTo>
                  <a:close/>
                  <a:moveTo>
                    <a:pt x="2" y="7"/>
                  </a:moveTo>
                  <a:cubicBezTo>
                    <a:pt x="2" y="148"/>
                    <a:pt x="1" y="291"/>
                    <a:pt x="1" y="433"/>
                  </a:cubicBezTo>
                  <a:cubicBezTo>
                    <a:pt x="1" y="480"/>
                    <a:pt x="31" y="528"/>
                    <a:pt x="95" y="566"/>
                  </a:cubicBezTo>
                  <a:cubicBezTo>
                    <a:pt x="102" y="570"/>
                    <a:pt x="111" y="573"/>
                    <a:pt x="120" y="578"/>
                  </a:cubicBezTo>
                  <a:lnTo>
                    <a:pt x="128" y="582"/>
                  </a:lnTo>
                  <a:lnTo>
                    <a:pt x="141" y="588"/>
                  </a:lnTo>
                  <a:lnTo>
                    <a:pt x="144" y="589"/>
                  </a:lnTo>
                  <a:lnTo>
                    <a:pt x="150" y="591"/>
                  </a:lnTo>
                  <a:cubicBezTo>
                    <a:pt x="156" y="594"/>
                    <a:pt x="163" y="595"/>
                    <a:pt x="169" y="598"/>
                  </a:cubicBezTo>
                  <a:lnTo>
                    <a:pt x="176" y="599"/>
                  </a:lnTo>
                  <a:lnTo>
                    <a:pt x="180" y="601"/>
                  </a:lnTo>
                  <a:cubicBezTo>
                    <a:pt x="188" y="602"/>
                    <a:pt x="194" y="604"/>
                    <a:pt x="201" y="605"/>
                  </a:cubicBezTo>
                  <a:lnTo>
                    <a:pt x="205" y="607"/>
                  </a:lnTo>
                  <a:lnTo>
                    <a:pt x="214" y="609"/>
                  </a:lnTo>
                  <a:lnTo>
                    <a:pt x="223" y="611"/>
                  </a:lnTo>
                  <a:lnTo>
                    <a:pt x="240" y="614"/>
                  </a:lnTo>
                  <a:lnTo>
                    <a:pt x="246" y="615"/>
                  </a:lnTo>
                  <a:lnTo>
                    <a:pt x="254" y="615"/>
                  </a:lnTo>
                  <a:lnTo>
                    <a:pt x="270" y="617"/>
                  </a:lnTo>
                  <a:lnTo>
                    <a:pt x="356" y="617"/>
                  </a:lnTo>
                  <a:lnTo>
                    <a:pt x="378" y="615"/>
                  </a:lnTo>
                  <a:lnTo>
                    <a:pt x="389" y="615"/>
                  </a:lnTo>
                  <a:lnTo>
                    <a:pt x="411" y="612"/>
                  </a:lnTo>
                  <a:lnTo>
                    <a:pt x="420" y="612"/>
                  </a:lnTo>
                  <a:lnTo>
                    <a:pt x="428" y="611"/>
                  </a:lnTo>
                  <a:lnTo>
                    <a:pt x="447" y="607"/>
                  </a:lnTo>
                  <a:cubicBezTo>
                    <a:pt x="452" y="605"/>
                    <a:pt x="456" y="604"/>
                    <a:pt x="460" y="604"/>
                  </a:cubicBezTo>
                  <a:lnTo>
                    <a:pt x="476" y="598"/>
                  </a:lnTo>
                  <a:lnTo>
                    <a:pt x="481" y="598"/>
                  </a:lnTo>
                  <a:lnTo>
                    <a:pt x="499" y="591"/>
                  </a:lnTo>
                  <a:lnTo>
                    <a:pt x="502" y="589"/>
                  </a:lnTo>
                  <a:cubicBezTo>
                    <a:pt x="510" y="586"/>
                    <a:pt x="517" y="583"/>
                    <a:pt x="523" y="580"/>
                  </a:cubicBezTo>
                  <a:lnTo>
                    <a:pt x="528" y="578"/>
                  </a:lnTo>
                  <a:cubicBezTo>
                    <a:pt x="536" y="575"/>
                    <a:pt x="543" y="570"/>
                    <a:pt x="550" y="566"/>
                  </a:cubicBezTo>
                  <a:lnTo>
                    <a:pt x="555" y="565"/>
                  </a:lnTo>
                  <a:lnTo>
                    <a:pt x="557" y="562"/>
                  </a:lnTo>
                  <a:lnTo>
                    <a:pt x="563" y="557"/>
                  </a:lnTo>
                  <a:lnTo>
                    <a:pt x="569" y="554"/>
                  </a:lnTo>
                  <a:lnTo>
                    <a:pt x="575" y="550"/>
                  </a:lnTo>
                  <a:lnTo>
                    <a:pt x="579" y="547"/>
                  </a:lnTo>
                  <a:lnTo>
                    <a:pt x="584" y="543"/>
                  </a:lnTo>
                  <a:lnTo>
                    <a:pt x="589" y="540"/>
                  </a:lnTo>
                  <a:lnTo>
                    <a:pt x="594" y="536"/>
                  </a:lnTo>
                  <a:lnTo>
                    <a:pt x="595" y="534"/>
                  </a:lnTo>
                  <a:lnTo>
                    <a:pt x="597" y="533"/>
                  </a:lnTo>
                  <a:lnTo>
                    <a:pt x="604" y="525"/>
                  </a:lnTo>
                  <a:lnTo>
                    <a:pt x="607" y="522"/>
                  </a:lnTo>
                  <a:cubicBezTo>
                    <a:pt x="610" y="520"/>
                    <a:pt x="613" y="515"/>
                    <a:pt x="615" y="512"/>
                  </a:cubicBezTo>
                  <a:lnTo>
                    <a:pt x="617" y="509"/>
                  </a:lnTo>
                  <a:lnTo>
                    <a:pt x="621" y="504"/>
                  </a:lnTo>
                  <a:lnTo>
                    <a:pt x="623" y="501"/>
                  </a:lnTo>
                  <a:lnTo>
                    <a:pt x="627" y="495"/>
                  </a:lnTo>
                  <a:lnTo>
                    <a:pt x="629" y="493"/>
                  </a:lnTo>
                  <a:lnTo>
                    <a:pt x="629" y="491"/>
                  </a:lnTo>
                  <a:cubicBezTo>
                    <a:pt x="630" y="489"/>
                    <a:pt x="631" y="488"/>
                    <a:pt x="631" y="486"/>
                  </a:cubicBezTo>
                  <a:cubicBezTo>
                    <a:pt x="633" y="485"/>
                    <a:pt x="633" y="483"/>
                    <a:pt x="633" y="482"/>
                  </a:cubicBezTo>
                  <a:lnTo>
                    <a:pt x="636" y="477"/>
                  </a:lnTo>
                  <a:cubicBezTo>
                    <a:pt x="636" y="476"/>
                    <a:pt x="636" y="476"/>
                    <a:pt x="636" y="475"/>
                  </a:cubicBezTo>
                  <a:cubicBezTo>
                    <a:pt x="636" y="475"/>
                    <a:pt x="636" y="473"/>
                    <a:pt x="636" y="473"/>
                  </a:cubicBezTo>
                  <a:cubicBezTo>
                    <a:pt x="636" y="472"/>
                    <a:pt x="636" y="470"/>
                    <a:pt x="637" y="469"/>
                  </a:cubicBezTo>
                  <a:cubicBezTo>
                    <a:pt x="639" y="467"/>
                    <a:pt x="637" y="466"/>
                    <a:pt x="639" y="464"/>
                  </a:cubicBezTo>
                  <a:lnTo>
                    <a:pt x="640" y="459"/>
                  </a:lnTo>
                  <a:lnTo>
                    <a:pt x="640" y="457"/>
                  </a:lnTo>
                  <a:cubicBezTo>
                    <a:pt x="640" y="456"/>
                    <a:pt x="640" y="456"/>
                    <a:pt x="640" y="456"/>
                  </a:cubicBezTo>
                  <a:cubicBezTo>
                    <a:pt x="640" y="453"/>
                    <a:pt x="640" y="451"/>
                    <a:pt x="642" y="450"/>
                  </a:cubicBezTo>
                  <a:cubicBezTo>
                    <a:pt x="642" y="448"/>
                    <a:pt x="642" y="447"/>
                    <a:pt x="642" y="446"/>
                  </a:cubicBezTo>
                  <a:lnTo>
                    <a:pt x="642" y="441"/>
                  </a:lnTo>
                  <a:lnTo>
                    <a:pt x="642" y="438"/>
                  </a:lnTo>
                  <a:lnTo>
                    <a:pt x="642" y="435"/>
                  </a:lnTo>
                  <a:lnTo>
                    <a:pt x="642" y="37"/>
                  </a:lnTo>
                  <a:lnTo>
                    <a:pt x="640" y="41"/>
                  </a:lnTo>
                  <a:cubicBezTo>
                    <a:pt x="640" y="42"/>
                    <a:pt x="640" y="44"/>
                    <a:pt x="639" y="45"/>
                  </a:cubicBezTo>
                  <a:lnTo>
                    <a:pt x="637" y="50"/>
                  </a:lnTo>
                  <a:cubicBezTo>
                    <a:pt x="636" y="51"/>
                    <a:pt x="636" y="53"/>
                    <a:pt x="634" y="54"/>
                  </a:cubicBezTo>
                  <a:cubicBezTo>
                    <a:pt x="634" y="56"/>
                    <a:pt x="633" y="57"/>
                    <a:pt x="633" y="58"/>
                  </a:cubicBezTo>
                  <a:lnTo>
                    <a:pt x="630" y="63"/>
                  </a:lnTo>
                  <a:cubicBezTo>
                    <a:pt x="629" y="66"/>
                    <a:pt x="629" y="67"/>
                    <a:pt x="627" y="69"/>
                  </a:cubicBezTo>
                  <a:lnTo>
                    <a:pt x="624" y="71"/>
                  </a:lnTo>
                  <a:cubicBezTo>
                    <a:pt x="623" y="74"/>
                    <a:pt x="621" y="76"/>
                    <a:pt x="620" y="79"/>
                  </a:cubicBezTo>
                  <a:lnTo>
                    <a:pt x="618" y="82"/>
                  </a:lnTo>
                  <a:lnTo>
                    <a:pt x="610" y="90"/>
                  </a:lnTo>
                  <a:lnTo>
                    <a:pt x="607" y="93"/>
                  </a:lnTo>
                  <a:cubicBezTo>
                    <a:pt x="605" y="96"/>
                    <a:pt x="602" y="98"/>
                    <a:pt x="600" y="100"/>
                  </a:cubicBezTo>
                  <a:lnTo>
                    <a:pt x="597" y="103"/>
                  </a:lnTo>
                  <a:lnTo>
                    <a:pt x="592" y="108"/>
                  </a:lnTo>
                  <a:lnTo>
                    <a:pt x="588" y="112"/>
                  </a:lnTo>
                  <a:lnTo>
                    <a:pt x="582" y="115"/>
                  </a:lnTo>
                  <a:lnTo>
                    <a:pt x="578" y="119"/>
                  </a:lnTo>
                  <a:cubicBezTo>
                    <a:pt x="576" y="121"/>
                    <a:pt x="573" y="121"/>
                    <a:pt x="572" y="122"/>
                  </a:cubicBezTo>
                  <a:lnTo>
                    <a:pt x="566" y="127"/>
                  </a:lnTo>
                  <a:lnTo>
                    <a:pt x="560" y="129"/>
                  </a:lnTo>
                  <a:lnTo>
                    <a:pt x="553" y="135"/>
                  </a:lnTo>
                  <a:cubicBezTo>
                    <a:pt x="546" y="138"/>
                    <a:pt x="539" y="143"/>
                    <a:pt x="531" y="145"/>
                  </a:cubicBezTo>
                  <a:lnTo>
                    <a:pt x="526" y="148"/>
                  </a:lnTo>
                  <a:lnTo>
                    <a:pt x="505" y="157"/>
                  </a:lnTo>
                  <a:lnTo>
                    <a:pt x="502" y="158"/>
                  </a:lnTo>
                  <a:cubicBezTo>
                    <a:pt x="495" y="161"/>
                    <a:pt x="488" y="164"/>
                    <a:pt x="479" y="167"/>
                  </a:cubicBezTo>
                  <a:cubicBezTo>
                    <a:pt x="472" y="169"/>
                    <a:pt x="469" y="170"/>
                    <a:pt x="463" y="172"/>
                  </a:cubicBezTo>
                  <a:lnTo>
                    <a:pt x="450" y="174"/>
                  </a:lnTo>
                  <a:cubicBezTo>
                    <a:pt x="444" y="176"/>
                    <a:pt x="439" y="177"/>
                    <a:pt x="431" y="179"/>
                  </a:cubicBezTo>
                  <a:lnTo>
                    <a:pt x="418" y="182"/>
                  </a:lnTo>
                  <a:lnTo>
                    <a:pt x="414" y="182"/>
                  </a:lnTo>
                  <a:cubicBezTo>
                    <a:pt x="405" y="183"/>
                    <a:pt x="398" y="183"/>
                    <a:pt x="391" y="185"/>
                  </a:cubicBezTo>
                  <a:lnTo>
                    <a:pt x="385" y="185"/>
                  </a:lnTo>
                  <a:cubicBezTo>
                    <a:pt x="376" y="185"/>
                    <a:pt x="366" y="186"/>
                    <a:pt x="357" y="186"/>
                  </a:cubicBezTo>
                  <a:lnTo>
                    <a:pt x="272" y="186"/>
                  </a:lnTo>
                  <a:lnTo>
                    <a:pt x="254" y="183"/>
                  </a:lnTo>
                  <a:lnTo>
                    <a:pt x="240" y="182"/>
                  </a:lnTo>
                  <a:lnTo>
                    <a:pt x="224" y="179"/>
                  </a:lnTo>
                  <a:cubicBezTo>
                    <a:pt x="218" y="177"/>
                    <a:pt x="212" y="176"/>
                    <a:pt x="205" y="174"/>
                  </a:cubicBezTo>
                  <a:lnTo>
                    <a:pt x="202" y="174"/>
                  </a:lnTo>
                  <a:cubicBezTo>
                    <a:pt x="194" y="172"/>
                    <a:pt x="185" y="170"/>
                    <a:pt x="178" y="167"/>
                  </a:cubicBezTo>
                  <a:lnTo>
                    <a:pt x="170" y="166"/>
                  </a:lnTo>
                  <a:lnTo>
                    <a:pt x="151" y="158"/>
                  </a:lnTo>
                  <a:lnTo>
                    <a:pt x="146" y="157"/>
                  </a:lnTo>
                  <a:lnTo>
                    <a:pt x="128" y="150"/>
                  </a:lnTo>
                  <a:lnTo>
                    <a:pt x="120" y="145"/>
                  </a:lnTo>
                  <a:cubicBezTo>
                    <a:pt x="112" y="143"/>
                    <a:pt x="104" y="138"/>
                    <a:pt x="96" y="134"/>
                  </a:cubicBezTo>
                  <a:cubicBezTo>
                    <a:pt x="35" y="99"/>
                    <a:pt x="3" y="53"/>
                    <a:pt x="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362;p36">
              <a:extLst>
                <a:ext uri="{FF2B5EF4-FFF2-40B4-BE49-F238E27FC236}">
                  <a16:creationId xmlns:a16="http://schemas.microsoft.com/office/drawing/2014/main" id="{58D4AEB0-20A1-594A-8D28-E9C653A36EDA}"/>
                </a:ext>
              </a:extLst>
            </p:cNvPr>
            <p:cNvSpPr/>
            <p:nvPr/>
          </p:nvSpPr>
          <p:spPr>
            <a:xfrm>
              <a:off x="1996175" y="1900050"/>
              <a:ext cx="17725" cy="9350"/>
            </a:xfrm>
            <a:custGeom>
              <a:avLst/>
              <a:gdLst/>
              <a:ahLst/>
              <a:cxnLst/>
              <a:rect l="l" t="t" r="r" b="b"/>
              <a:pathLst>
                <a:path w="709" h="374" extrusionOk="0">
                  <a:moveTo>
                    <a:pt x="354" y="1"/>
                  </a:moveTo>
                  <a:cubicBezTo>
                    <a:pt x="272" y="1"/>
                    <a:pt x="189" y="19"/>
                    <a:pt x="127" y="55"/>
                  </a:cubicBezTo>
                  <a:cubicBezTo>
                    <a:pt x="1" y="128"/>
                    <a:pt x="2" y="247"/>
                    <a:pt x="128" y="319"/>
                  </a:cubicBezTo>
                  <a:cubicBezTo>
                    <a:pt x="191" y="356"/>
                    <a:pt x="274" y="374"/>
                    <a:pt x="356" y="374"/>
                  </a:cubicBezTo>
                  <a:cubicBezTo>
                    <a:pt x="438" y="374"/>
                    <a:pt x="521" y="356"/>
                    <a:pt x="584" y="319"/>
                  </a:cubicBezTo>
                  <a:cubicBezTo>
                    <a:pt x="708" y="245"/>
                    <a:pt x="708" y="128"/>
                    <a:pt x="582" y="55"/>
                  </a:cubicBezTo>
                  <a:cubicBezTo>
                    <a:pt x="519" y="19"/>
                    <a:pt x="437" y="1"/>
                    <a:pt x="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363;p36">
              <a:extLst>
                <a:ext uri="{FF2B5EF4-FFF2-40B4-BE49-F238E27FC236}">
                  <a16:creationId xmlns:a16="http://schemas.microsoft.com/office/drawing/2014/main" id="{96E075A2-20D0-FD4B-9CA6-E1FFAB5A643E}"/>
                </a:ext>
              </a:extLst>
            </p:cNvPr>
            <p:cNvSpPr/>
            <p:nvPr/>
          </p:nvSpPr>
          <p:spPr>
            <a:xfrm>
              <a:off x="2016525" y="1912500"/>
              <a:ext cx="5575" cy="21875"/>
            </a:xfrm>
            <a:custGeom>
              <a:avLst/>
              <a:gdLst/>
              <a:ahLst/>
              <a:cxnLst/>
              <a:rect l="l" t="t" r="r" b="b"/>
              <a:pathLst>
                <a:path w="223" h="875" extrusionOk="0">
                  <a:moveTo>
                    <a:pt x="3" y="68"/>
                  </a:moveTo>
                  <a:cubicBezTo>
                    <a:pt x="3" y="68"/>
                    <a:pt x="3" y="69"/>
                    <a:pt x="3" y="71"/>
                  </a:cubicBezTo>
                  <a:cubicBezTo>
                    <a:pt x="3" y="69"/>
                    <a:pt x="2" y="68"/>
                    <a:pt x="3" y="68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close/>
                  <a:moveTo>
                    <a:pt x="219" y="78"/>
                  </a:moveTo>
                  <a:lnTo>
                    <a:pt x="218" y="79"/>
                  </a:lnTo>
                  <a:lnTo>
                    <a:pt x="219" y="79"/>
                  </a:lnTo>
                  <a:cubicBezTo>
                    <a:pt x="219" y="79"/>
                    <a:pt x="219" y="78"/>
                    <a:pt x="219" y="78"/>
                  </a:cubicBezTo>
                  <a:close/>
                  <a:moveTo>
                    <a:pt x="213" y="90"/>
                  </a:moveTo>
                  <a:lnTo>
                    <a:pt x="211" y="92"/>
                  </a:lnTo>
                  <a:cubicBezTo>
                    <a:pt x="212" y="91"/>
                    <a:pt x="212" y="90"/>
                    <a:pt x="213" y="90"/>
                  </a:cubicBezTo>
                  <a:close/>
                  <a:moveTo>
                    <a:pt x="112" y="0"/>
                  </a:moveTo>
                  <a:cubicBezTo>
                    <a:pt x="85" y="0"/>
                    <a:pt x="58" y="7"/>
                    <a:pt x="34" y="20"/>
                  </a:cubicBezTo>
                  <a:cubicBezTo>
                    <a:pt x="16" y="27"/>
                    <a:pt x="3" y="45"/>
                    <a:pt x="2" y="63"/>
                  </a:cubicBezTo>
                  <a:lnTo>
                    <a:pt x="0" y="815"/>
                  </a:lnTo>
                  <a:cubicBezTo>
                    <a:pt x="2" y="833"/>
                    <a:pt x="15" y="851"/>
                    <a:pt x="32" y="860"/>
                  </a:cubicBezTo>
                  <a:cubicBezTo>
                    <a:pt x="38" y="862"/>
                    <a:pt x="42" y="865"/>
                    <a:pt x="48" y="867"/>
                  </a:cubicBezTo>
                  <a:lnTo>
                    <a:pt x="51" y="868"/>
                  </a:lnTo>
                  <a:cubicBezTo>
                    <a:pt x="54" y="870"/>
                    <a:pt x="57" y="870"/>
                    <a:pt x="61" y="871"/>
                  </a:cubicBezTo>
                  <a:lnTo>
                    <a:pt x="67" y="873"/>
                  </a:lnTo>
                  <a:lnTo>
                    <a:pt x="73" y="873"/>
                  </a:lnTo>
                  <a:lnTo>
                    <a:pt x="83" y="874"/>
                  </a:lnTo>
                  <a:lnTo>
                    <a:pt x="116" y="874"/>
                  </a:lnTo>
                  <a:lnTo>
                    <a:pt x="128" y="873"/>
                  </a:lnTo>
                  <a:lnTo>
                    <a:pt x="145" y="873"/>
                  </a:lnTo>
                  <a:cubicBezTo>
                    <a:pt x="150" y="873"/>
                    <a:pt x="154" y="870"/>
                    <a:pt x="157" y="870"/>
                  </a:cubicBezTo>
                  <a:lnTo>
                    <a:pt x="163" y="868"/>
                  </a:lnTo>
                  <a:lnTo>
                    <a:pt x="167" y="865"/>
                  </a:lnTo>
                  <a:lnTo>
                    <a:pt x="171" y="864"/>
                  </a:lnTo>
                  <a:cubicBezTo>
                    <a:pt x="177" y="862"/>
                    <a:pt x="182" y="860"/>
                    <a:pt x="187" y="857"/>
                  </a:cubicBezTo>
                  <a:lnTo>
                    <a:pt x="189" y="857"/>
                  </a:lnTo>
                  <a:cubicBezTo>
                    <a:pt x="189" y="857"/>
                    <a:pt x="190" y="855"/>
                    <a:pt x="190" y="855"/>
                  </a:cubicBezTo>
                  <a:lnTo>
                    <a:pt x="195" y="852"/>
                  </a:lnTo>
                  <a:lnTo>
                    <a:pt x="197" y="849"/>
                  </a:lnTo>
                  <a:lnTo>
                    <a:pt x="202" y="846"/>
                  </a:lnTo>
                  <a:lnTo>
                    <a:pt x="203" y="845"/>
                  </a:lnTo>
                  <a:lnTo>
                    <a:pt x="208" y="841"/>
                  </a:lnTo>
                  <a:lnTo>
                    <a:pt x="208" y="839"/>
                  </a:lnTo>
                  <a:lnTo>
                    <a:pt x="208" y="838"/>
                  </a:lnTo>
                  <a:cubicBezTo>
                    <a:pt x="209" y="838"/>
                    <a:pt x="211" y="836"/>
                    <a:pt x="211" y="835"/>
                  </a:cubicBezTo>
                  <a:lnTo>
                    <a:pt x="212" y="833"/>
                  </a:lnTo>
                  <a:lnTo>
                    <a:pt x="213" y="829"/>
                  </a:lnTo>
                  <a:cubicBezTo>
                    <a:pt x="213" y="829"/>
                    <a:pt x="213" y="828"/>
                    <a:pt x="215" y="828"/>
                  </a:cubicBezTo>
                  <a:cubicBezTo>
                    <a:pt x="215" y="826"/>
                    <a:pt x="215" y="825"/>
                    <a:pt x="215" y="825"/>
                  </a:cubicBezTo>
                  <a:cubicBezTo>
                    <a:pt x="215" y="823"/>
                    <a:pt x="215" y="823"/>
                    <a:pt x="215" y="822"/>
                  </a:cubicBezTo>
                  <a:cubicBezTo>
                    <a:pt x="215" y="820"/>
                    <a:pt x="215" y="820"/>
                    <a:pt x="215" y="819"/>
                  </a:cubicBezTo>
                  <a:lnTo>
                    <a:pt x="215" y="816"/>
                  </a:lnTo>
                  <a:lnTo>
                    <a:pt x="215" y="815"/>
                  </a:lnTo>
                  <a:lnTo>
                    <a:pt x="216" y="65"/>
                  </a:lnTo>
                  <a:cubicBezTo>
                    <a:pt x="218" y="66"/>
                    <a:pt x="219" y="66"/>
                    <a:pt x="222" y="68"/>
                  </a:cubicBezTo>
                  <a:cubicBezTo>
                    <a:pt x="221" y="46"/>
                    <a:pt x="209" y="27"/>
                    <a:pt x="189" y="20"/>
                  </a:cubicBezTo>
                  <a:cubicBezTo>
                    <a:pt x="165" y="7"/>
                    <a:pt x="138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364;p36">
              <a:extLst>
                <a:ext uri="{FF2B5EF4-FFF2-40B4-BE49-F238E27FC236}">
                  <a16:creationId xmlns:a16="http://schemas.microsoft.com/office/drawing/2014/main" id="{18A4443C-6596-0343-99F1-E823E9574054}"/>
                </a:ext>
              </a:extLst>
            </p:cNvPr>
            <p:cNvSpPr/>
            <p:nvPr/>
          </p:nvSpPr>
          <p:spPr>
            <a:xfrm>
              <a:off x="2005275" y="1889525"/>
              <a:ext cx="28050" cy="26900"/>
            </a:xfrm>
            <a:custGeom>
              <a:avLst/>
              <a:gdLst/>
              <a:ahLst/>
              <a:cxnLst/>
              <a:rect l="l" t="t" r="r" b="b"/>
              <a:pathLst>
                <a:path w="1122" h="1076" extrusionOk="0">
                  <a:moveTo>
                    <a:pt x="4" y="1"/>
                  </a:moveTo>
                  <a:cubicBezTo>
                    <a:pt x="4" y="2"/>
                    <a:pt x="4" y="4"/>
                    <a:pt x="4" y="6"/>
                  </a:cubicBezTo>
                  <a:lnTo>
                    <a:pt x="4" y="6"/>
                  </a:lnTo>
                  <a:lnTo>
                    <a:pt x="4" y="1"/>
                  </a:lnTo>
                  <a:close/>
                  <a:moveTo>
                    <a:pt x="1120" y="7"/>
                  </a:moveTo>
                  <a:lnTo>
                    <a:pt x="1120" y="30"/>
                  </a:lnTo>
                  <a:lnTo>
                    <a:pt x="1120" y="30"/>
                  </a:lnTo>
                  <a:cubicBezTo>
                    <a:pt x="1120" y="30"/>
                    <a:pt x="1120" y="30"/>
                    <a:pt x="1120" y="30"/>
                  </a:cubicBezTo>
                  <a:cubicBezTo>
                    <a:pt x="1122" y="27"/>
                    <a:pt x="1122" y="25"/>
                    <a:pt x="1122" y="22"/>
                  </a:cubicBezTo>
                  <a:lnTo>
                    <a:pt x="1122" y="14"/>
                  </a:lnTo>
                  <a:cubicBezTo>
                    <a:pt x="1122" y="11"/>
                    <a:pt x="1122" y="7"/>
                    <a:pt x="1120" y="7"/>
                  </a:cubicBezTo>
                  <a:close/>
                  <a:moveTo>
                    <a:pt x="4" y="6"/>
                  </a:moveTo>
                  <a:lnTo>
                    <a:pt x="1" y="750"/>
                  </a:lnTo>
                  <a:cubicBezTo>
                    <a:pt x="1" y="835"/>
                    <a:pt x="56" y="919"/>
                    <a:pt x="166" y="982"/>
                  </a:cubicBezTo>
                  <a:cubicBezTo>
                    <a:pt x="179" y="990"/>
                    <a:pt x="194" y="997"/>
                    <a:pt x="207" y="1003"/>
                  </a:cubicBezTo>
                  <a:cubicBezTo>
                    <a:pt x="212" y="1006"/>
                    <a:pt x="217" y="1007"/>
                    <a:pt x="223" y="1010"/>
                  </a:cubicBezTo>
                  <a:cubicBezTo>
                    <a:pt x="230" y="1013"/>
                    <a:pt x="239" y="1017"/>
                    <a:pt x="247" y="1020"/>
                  </a:cubicBezTo>
                  <a:lnTo>
                    <a:pt x="252" y="1022"/>
                  </a:lnTo>
                  <a:lnTo>
                    <a:pt x="262" y="1026"/>
                  </a:lnTo>
                  <a:cubicBezTo>
                    <a:pt x="272" y="1030"/>
                    <a:pt x="283" y="1033"/>
                    <a:pt x="295" y="1038"/>
                  </a:cubicBezTo>
                  <a:lnTo>
                    <a:pt x="307" y="1040"/>
                  </a:lnTo>
                  <a:lnTo>
                    <a:pt x="315" y="1043"/>
                  </a:lnTo>
                  <a:cubicBezTo>
                    <a:pt x="326" y="1046"/>
                    <a:pt x="337" y="1049"/>
                    <a:pt x="349" y="1052"/>
                  </a:cubicBezTo>
                  <a:lnTo>
                    <a:pt x="356" y="1053"/>
                  </a:lnTo>
                  <a:lnTo>
                    <a:pt x="373" y="1058"/>
                  </a:lnTo>
                  <a:lnTo>
                    <a:pt x="386" y="1061"/>
                  </a:lnTo>
                  <a:lnTo>
                    <a:pt x="417" y="1065"/>
                  </a:lnTo>
                  <a:lnTo>
                    <a:pt x="429" y="1068"/>
                  </a:lnTo>
                  <a:lnTo>
                    <a:pt x="442" y="1069"/>
                  </a:lnTo>
                  <a:cubicBezTo>
                    <a:pt x="450" y="1071"/>
                    <a:pt x="459" y="1071"/>
                    <a:pt x="471" y="1072"/>
                  </a:cubicBezTo>
                  <a:lnTo>
                    <a:pt x="484" y="1074"/>
                  </a:lnTo>
                  <a:lnTo>
                    <a:pt x="495" y="1074"/>
                  </a:lnTo>
                  <a:lnTo>
                    <a:pt x="524" y="1075"/>
                  </a:lnTo>
                  <a:lnTo>
                    <a:pt x="620" y="1075"/>
                  </a:lnTo>
                  <a:cubicBezTo>
                    <a:pt x="632" y="1075"/>
                    <a:pt x="645" y="1074"/>
                    <a:pt x="658" y="1072"/>
                  </a:cubicBezTo>
                  <a:lnTo>
                    <a:pt x="665" y="1072"/>
                  </a:lnTo>
                  <a:lnTo>
                    <a:pt x="676" y="1071"/>
                  </a:lnTo>
                  <a:cubicBezTo>
                    <a:pt x="690" y="1069"/>
                    <a:pt x="701" y="1068"/>
                    <a:pt x="714" y="1065"/>
                  </a:cubicBezTo>
                  <a:cubicBezTo>
                    <a:pt x="717" y="1065"/>
                    <a:pt x="721" y="1065"/>
                    <a:pt x="724" y="1064"/>
                  </a:cubicBezTo>
                  <a:lnTo>
                    <a:pt x="729" y="1064"/>
                  </a:lnTo>
                  <a:cubicBezTo>
                    <a:pt x="734" y="1064"/>
                    <a:pt x="740" y="1061"/>
                    <a:pt x="746" y="1061"/>
                  </a:cubicBezTo>
                  <a:cubicBezTo>
                    <a:pt x="758" y="1058"/>
                    <a:pt x="768" y="1056"/>
                    <a:pt x="778" y="1053"/>
                  </a:cubicBezTo>
                  <a:lnTo>
                    <a:pt x="800" y="1048"/>
                  </a:lnTo>
                  <a:lnTo>
                    <a:pt x="829" y="1039"/>
                  </a:lnTo>
                  <a:lnTo>
                    <a:pt x="835" y="1038"/>
                  </a:lnTo>
                  <a:cubicBezTo>
                    <a:pt x="846" y="1033"/>
                    <a:pt x="858" y="1030"/>
                    <a:pt x="869" y="1026"/>
                  </a:cubicBezTo>
                  <a:lnTo>
                    <a:pt x="874" y="1023"/>
                  </a:lnTo>
                  <a:cubicBezTo>
                    <a:pt x="887" y="1019"/>
                    <a:pt x="898" y="1013"/>
                    <a:pt x="910" y="1009"/>
                  </a:cubicBezTo>
                  <a:lnTo>
                    <a:pt x="922" y="1003"/>
                  </a:lnTo>
                  <a:cubicBezTo>
                    <a:pt x="933" y="997"/>
                    <a:pt x="946" y="991"/>
                    <a:pt x="959" y="984"/>
                  </a:cubicBezTo>
                  <a:lnTo>
                    <a:pt x="965" y="980"/>
                  </a:lnTo>
                  <a:lnTo>
                    <a:pt x="971" y="975"/>
                  </a:lnTo>
                  <a:lnTo>
                    <a:pt x="982" y="969"/>
                  </a:lnTo>
                  <a:lnTo>
                    <a:pt x="991" y="964"/>
                  </a:lnTo>
                  <a:lnTo>
                    <a:pt x="1000" y="956"/>
                  </a:lnTo>
                  <a:lnTo>
                    <a:pt x="1009" y="951"/>
                  </a:lnTo>
                  <a:lnTo>
                    <a:pt x="1017" y="943"/>
                  </a:lnTo>
                  <a:lnTo>
                    <a:pt x="1024" y="937"/>
                  </a:lnTo>
                  <a:lnTo>
                    <a:pt x="1033" y="930"/>
                  </a:lnTo>
                  <a:lnTo>
                    <a:pt x="1036" y="927"/>
                  </a:lnTo>
                  <a:cubicBezTo>
                    <a:pt x="1038" y="927"/>
                    <a:pt x="1038" y="924"/>
                    <a:pt x="1039" y="924"/>
                  </a:cubicBezTo>
                  <a:lnTo>
                    <a:pt x="1052" y="911"/>
                  </a:lnTo>
                  <a:lnTo>
                    <a:pt x="1056" y="907"/>
                  </a:lnTo>
                  <a:cubicBezTo>
                    <a:pt x="1061" y="901"/>
                    <a:pt x="1067" y="897"/>
                    <a:pt x="1071" y="891"/>
                  </a:cubicBezTo>
                  <a:cubicBezTo>
                    <a:pt x="1071" y="890"/>
                    <a:pt x="1072" y="888"/>
                    <a:pt x="1074" y="887"/>
                  </a:cubicBezTo>
                  <a:lnTo>
                    <a:pt x="1081" y="875"/>
                  </a:lnTo>
                  <a:cubicBezTo>
                    <a:pt x="1082" y="874"/>
                    <a:pt x="1084" y="872"/>
                    <a:pt x="1085" y="869"/>
                  </a:cubicBezTo>
                  <a:cubicBezTo>
                    <a:pt x="1087" y="868"/>
                    <a:pt x="1090" y="864"/>
                    <a:pt x="1091" y="859"/>
                  </a:cubicBezTo>
                  <a:lnTo>
                    <a:pt x="1093" y="858"/>
                  </a:lnTo>
                  <a:lnTo>
                    <a:pt x="1096" y="853"/>
                  </a:lnTo>
                  <a:cubicBezTo>
                    <a:pt x="1097" y="850"/>
                    <a:pt x="1098" y="848"/>
                    <a:pt x="1100" y="845"/>
                  </a:cubicBezTo>
                  <a:cubicBezTo>
                    <a:pt x="1100" y="842"/>
                    <a:pt x="1101" y="840"/>
                    <a:pt x="1103" y="837"/>
                  </a:cubicBezTo>
                  <a:cubicBezTo>
                    <a:pt x="1103" y="835"/>
                    <a:pt x="1106" y="832"/>
                    <a:pt x="1106" y="829"/>
                  </a:cubicBezTo>
                  <a:lnTo>
                    <a:pt x="1107" y="826"/>
                  </a:lnTo>
                  <a:lnTo>
                    <a:pt x="1109" y="821"/>
                  </a:lnTo>
                  <a:lnTo>
                    <a:pt x="1111" y="814"/>
                  </a:lnTo>
                  <a:cubicBezTo>
                    <a:pt x="1111" y="811"/>
                    <a:pt x="1113" y="808"/>
                    <a:pt x="1113" y="807"/>
                  </a:cubicBezTo>
                  <a:cubicBezTo>
                    <a:pt x="1114" y="804"/>
                    <a:pt x="1114" y="801"/>
                    <a:pt x="1116" y="798"/>
                  </a:cubicBezTo>
                  <a:lnTo>
                    <a:pt x="1117" y="794"/>
                  </a:lnTo>
                  <a:cubicBezTo>
                    <a:pt x="1117" y="792"/>
                    <a:pt x="1117" y="791"/>
                    <a:pt x="1117" y="791"/>
                  </a:cubicBezTo>
                  <a:cubicBezTo>
                    <a:pt x="1117" y="788"/>
                    <a:pt x="1117" y="785"/>
                    <a:pt x="1119" y="782"/>
                  </a:cubicBezTo>
                  <a:cubicBezTo>
                    <a:pt x="1119" y="779"/>
                    <a:pt x="1119" y="778"/>
                    <a:pt x="1119" y="775"/>
                  </a:cubicBezTo>
                  <a:lnTo>
                    <a:pt x="1119" y="766"/>
                  </a:lnTo>
                  <a:lnTo>
                    <a:pt x="1119" y="762"/>
                  </a:lnTo>
                  <a:lnTo>
                    <a:pt x="1119" y="756"/>
                  </a:lnTo>
                  <a:lnTo>
                    <a:pt x="1120" y="30"/>
                  </a:lnTo>
                  <a:lnTo>
                    <a:pt x="1120" y="30"/>
                  </a:lnTo>
                  <a:cubicBezTo>
                    <a:pt x="1119" y="31"/>
                    <a:pt x="1120" y="36"/>
                    <a:pt x="1119" y="38"/>
                  </a:cubicBezTo>
                  <a:cubicBezTo>
                    <a:pt x="1117" y="41"/>
                    <a:pt x="1117" y="43"/>
                    <a:pt x="1117" y="46"/>
                  </a:cubicBezTo>
                  <a:cubicBezTo>
                    <a:pt x="1117" y="49"/>
                    <a:pt x="1116" y="50"/>
                    <a:pt x="1116" y="53"/>
                  </a:cubicBezTo>
                  <a:cubicBezTo>
                    <a:pt x="1114" y="56"/>
                    <a:pt x="1114" y="59"/>
                    <a:pt x="1113" y="60"/>
                  </a:cubicBezTo>
                  <a:cubicBezTo>
                    <a:pt x="1111" y="63"/>
                    <a:pt x="1111" y="66"/>
                    <a:pt x="1110" y="69"/>
                  </a:cubicBezTo>
                  <a:lnTo>
                    <a:pt x="1107" y="76"/>
                  </a:lnTo>
                  <a:cubicBezTo>
                    <a:pt x="1107" y="79"/>
                    <a:pt x="1106" y="82"/>
                    <a:pt x="1104" y="85"/>
                  </a:cubicBezTo>
                  <a:lnTo>
                    <a:pt x="1101" y="92"/>
                  </a:lnTo>
                  <a:lnTo>
                    <a:pt x="1097" y="99"/>
                  </a:lnTo>
                  <a:cubicBezTo>
                    <a:pt x="1096" y="102"/>
                    <a:pt x="1094" y="105"/>
                    <a:pt x="1093" y="107"/>
                  </a:cubicBezTo>
                  <a:cubicBezTo>
                    <a:pt x="1091" y="110"/>
                    <a:pt x="1088" y="114"/>
                    <a:pt x="1087" y="117"/>
                  </a:cubicBezTo>
                  <a:lnTo>
                    <a:pt x="1082" y="123"/>
                  </a:lnTo>
                  <a:cubicBezTo>
                    <a:pt x="1080" y="127"/>
                    <a:pt x="1078" y="130"/>
                    <a:pt x="1075" y="133"/>
                  </a:cubicBezTo>
                  <a:lnTo>
                    <a:pt x="1071" y="139"/>
                  </a:lnTo>
                  <a:cubicBezTo>
                    <a:pt x="1067" y="144"/>
                    <a:pt x="1062" y="150"/>
                    <a:pt x="1056" y="156"/>
                  </a:cubicBezTo>
                  <a:lnTo>
                    <a:pt x="1052" y="159"/>
                  </a:lnTo>
                  <a:lnTo>
                    <a:pt x="1040" y="172"/>
                  </a:lnTo>
                  <a:lnTo>
                    <a:pt x="1035" y="178"/>
                  </a:lnTo>
                  <a:lnTo>
                    <a:pt x="1026" y="185"/>
                  </a:lnTo>
                  <a:lnTo>
                    <a:pt x="1019" y="191"/>
                  </a:lnTo>
                  <a:cubicBezTo>
                    <a:pt x="1016" y="194"/>
                    <a:pt x="1013" y="195"/>
                    <a:pt x="1010" y="198"/>
                  </a:cubicBezTo>
                  <a:lnTo>
                    <a:pt x="1001" y="204"/>
                  </a:lnTo>
                  <a:lnTo>
                    <a:pt x="991" y="211"/>
                  </a:lnTo>
                  <a:lnTo>
                    <a:pt x="982" y="217"/>
                  </a:lnTo>
                  <a:lnTo>
                    <a:pt x="972" y="224"/>
                  </a:lnTo>
                  <a:cubicBezTo>
                    <a:pt x="968" y="226"/>
                    <a:pt x="964" y="228"/>
                    <a:pt x="959" y="231"/>
                  </a:cubicBezTo>
                  <a:cubicBezTo>
                    <a:pt x="948" y="239"/>
                    <a:pt x="935" y="244"/>
                    <a:pt x="922" y="252"/>
                  </a:cubicBezTo>
                  <a:lnTo>
                    <a:pt x="911" y="256"/>
                  </a:lnTo>
                  <a:cubicBezTo>
                    <a:pt x="900" y="262"/>
                    <a:pt x="888" y="266"/>
                    <a:pt x="875" y="272"/>
                  </a:cubicBezTo>
                  <a:lnTo>
                    <a:pt x="871" y="273"/>
                  </a:lnTo>
                  <a:cubicBezTo>
                    <a:pt x="858" y="278"/>
                    <a:pt x="845" y="284"/>
                    <a:pt x="830" y="288"/>
                  </a:cubicBezTo>
                  <a:cubicBezTo>
                    <a:pt x="821" y="291"/>
                    <a:pt x="813" y="292"/>
                    <a:pt x="803" y="295"/>
                  </a:cubicBezTo>
                  <a:cubicBezTo>
                    <a:pt x="792" y="298"/>
                    <a:pt x="787" y="299"/>
                    <a:pt x="779" y="301"/>
                  </a:cubicBezTo>
                  <a:cubicBezTo>
                    <a:pt x="772" y="302"/>
                    <a:pt x="759" y="305"/>
                    <a:pt x="749" y="308"/>
                  </a:cubicBezTo>
                  <a:cubicBezTo>
                    <a:pt x="740" y="310"/>
                    <a:pt x="734" y="311"/>
                    <a:pt x="726" y="313"/>
                  </a:cubicBezTo>
                  <a:lnTo>
                    <a:pt x="717" y="314"/>
                  </a:lnTo>
                  <a:cubicBezTo>
                    <a:pt x="704" y="315"/>
                    <a:pt x="691" y="318"/>
                    <a:pt x="678" y="320"/>
                  </a:cubicBezTo>
                  <a:lnTo>
                    <a:pt x="666" y="321"/>
                  </a:lnTo>
                  <a:cubicBezTo>
                    <a:pt x="652" y="323"/>
                    <a:pt x="636" y="324"/>
                    <a:pt x="621" y="324"/>
                  </a:cubicBezTo>
                  <a:lnTo>
                    <a:pt x="613" y="324"/>
                  </a:lnTo>
                  <a:cubicBezTo>
                    <a:pt x="603" y="324"/>
                    <a:pt x="592" y="324"/>
                    <a:pt x="582" y="326"/>
                  </a:cubicBezTo>
                  <a:cubicBezTo>
                    <a:pt x="579" y="326"/>
                    <a:pt x="575" y="326"/>
                    <a:pt x="572" y="326"/>
                  </a:cubicBezTo>
                  <a:cubicBezTo>
                    <a:pt x="565" y="326"/>
                    <a:pt x="559" y="326"/>
                    <a:pt x="552" y="326"/>
                  </a:cubicBezTo>
                  <a:lnTo>
                    <a:pt x="526" y="326"/>
                  </a:lnTo>
                  <a:lnTo>
                    <a:pt x="498" y="324"/>
                  </a:lnTo>
                  <a:lnTo>
                    <a:pt x="472" y="321"/>
                  </a:lnTo>
                  <a:lnTo>
                    <a:pt x="444" y="318"/>
                  </a:lnTo>
                  <a:lnTo>
                    <a:pt x="418" y="315"/>
                  </a:lnTo>
                  <a:cubicBezTo>
                    <a:pt x="408" y="314"/>
                    <a:pt x="399" y="313"/>
                    <a:pt x="389" y="310"/>
                  </a:cubicBezTo>
                  <a:cubicBezTo>
                    <a:pt x="379" y="308"/>
                    <a:pt x="369" y="307"/>
                    <a:pt x="357" y="304"/>
                  </a:cubicBezTo>
                  <a:lnTo>
                    <a:pt x="352" y="302"/>
                  </a:lnTo>
                  <a:cubicBezTo>
                    <a:pt x="337" y="299"/>
                    <a:pt x="323" y="295"/>
                    <a:pt x="310" y="291"/>
                  </a:cubicBezTo>
                  <a:lnTo>
                    <a:pt x="297" y="288"/>
                  </a:lnTo>
                  <a:cubicBezTo>
                    <a:pt x="285" y="284"/>
                    <a:pt x="275" y="279"/>
                    <a:pt x="263" y="275"/>
                  </a:cubicBezTo>
                  <a:lnTo>
                    <a:pt x="253" y="272"/>
                  </a:lnTo>
                  <a:cubicBezTo>
                    <a:pt x="243" y="268"/>
                    <a:pt x="233" y="263"/>
                    <a:pt x="224" y="259"/>
                  </a:cubicBezTo>
                  <a:cubicBezTo>
                    <a:pt x="218" y="257"/>
                    <a:pt x="214" y="256"/>
                    <a:pt x="210" y="253"/>
                  </a:cubicBezTo>
                  <a:cubicBezTo>
                    <a:pt x="195" y="246"/>
                    <a:pt x="182" y="239"/>
                    <a:pt x="167" y="231"/>
                  </a:cubicBezTo>
                  <a:cubicBezTo>
                    <a:pt x="59" y="169"/>
                    <a:pt x="4" y="88"/>
                    <a:pt x="4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365;p36">
              <a:extLst>
                <a:ext uri="{FF2B5EF4-FFF2-40B4-BE49-F238E27FC236}">
                  <a16:creationId xmlns:a16="http://schemas.microsoft.com/office/drawing/2014/main" id="{5BFF8FC1-CE26-0A4B-A1CF-BA9291F2D84C}"/>
                </a:ext>
              </a:extLst>
            </p:cNvPr>
            <p:cNvSpPr/>
            <p:nvPr/>
          </p:nvSpPr>
          <p:spPr>
            <a:xfrm>
              <a:off x="2003950" y="1881475"/>
              <a:ext cx="30750" cy="16225"/>
            </a:xfrm>
            <a:custGeom>
              <a:avLst/>
              <a:gdLst/>
              <a:ahLst/>
              <a:cxnLst/>
              <a:rect l="l" t="t" r="r" b="b"/>
              <a:pathLst>
                <a:path w="1230" h="649" extrusionOk="0">
                  <a:moveTo>
                    <a:pt x="613" y="0"/>
                  </a:moveTo>
                  <a:cubicBezTo>
                    <a:pt x="470" y="0"/>
                    <a:pt x="326" y="32"/>
                    <a:pt x="218" y="95"/>
                  </a:cubicBezTo>
                  <a:cubicBezTo>
                    <a:pt x="0" y="221"/>
                    <a:pt x="2" y="427"/>
                    <a:pt x="220" y="553"/>
                  </a:cubicBezTo>
                  <a:cubicBezTo>
                    <a:pt x="330" y="617"/>
                    <a:pt x="472" y="648"/>
                    <a:pt x="615" y="648"/>
                  </a:cubicBezTo>
                  <a:cubicBezTo>
                    <a:pt x="759" y="648"/>
                    <a:pt x="902" y="617"/>
                    <a:pt x="1012" y="553"/>
                  </a:cubicBezTo>
                  <a:cubicBezTo>
                    <a:pt x="1230" y="427"/>
                    <a:pt x="1228" y="223"/>
                    <a:pt x="1009" y="95"/>
                  </a:cubicBezTo>
                  <a:cubicBezTo>
                    <a:pt x="900" y="32"/>
                    <a:pt x="756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366;p36">
              <a:extLst>
                <a:ext uri="{FF2B5EF4-FFF2-40B4-BE49-F238E27FC236}">
                  <a16:creationId xmlns:a16="http://schemas.microsoft.com/office/drawing/2014/main" id="{CD8F656A-C3AF-854A-9BC7-68D76286C495}"/>
                </a:ext>
              </a:extLst>
            </p:cNvPr>
            <p:cNvSpPr/>
            <p:nvPr/>
          </p:nvSpPr>
          <p:spPr>
            <a:xfrm>
              <a:off x="1788850" y="1938175"/>
              <a:ext cx="73475" cy="37250"/>
            </a:xfrm>
            <a:custGeom>
              <a:avLst/>
              <a:gdLst/>
              <a:ahLst/>
              <a:cxnLst/>
              <a:rect l="l" t="t" r="r" b="b"/>
              <a:pathLst>
                <a:path w="2939" h="1490" extrusionOk="0">
                  <a:moveTo>
                    <a:pt x="812" y="1"/>
                  </a:moveTo>
                  <a:cubicBezTo>
                    <a:pt x="626" y="1"/>
                    <a:pt x="465" y="33"/>
                    <a:pt x="350" y="99"/>
                  </a:cubicBezTo>
                  <a:cubicBezTo>
                    <a:pt x="1" y="302"/>
                    <a:pt x="217" y="758"/>
                    <a:pt x="835" y="1114"/>
                  </a:cubicBezTo>
                  <a:cubicBezTo>
                    <a:pt x="1251" y="1355"/>
                    <a:pt x="1743" y="1489"/>
                    <a:pt x="2127" y="1489"/>
                  </a:cubicBezTo>
                  <a:cubicBezTo>
                    <a:pt x="2313" y="1489"/>
                    <a:pt x="2473" y="1458"/>
                    <a:pt x="2588" y="1391"/>
                  </a:cubicBezTo>
                  <a:cubicBezTo>
                    <a:pt x="2939" y="1187"/>
                    <a:pt x="2723" y="732"/>
                    <a:pt x="2105" y="376"/>
                  </a:cubicBezTo>
                  <a:cubicBezTo>
                    <a:pt x="1689" y="136"/>
                    <a:pt x="1196" y="1"/>
                    <a:pt x="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367;p36">
              <a:extLst>
                <a:ext uri="{FF2B5EF4-FFF2-40B4-BE49-F238E27FC236}">
                  <a16:creationId xmlns:a16="http://schemas.microsoft.com/office/drawing/2014/main" id="{0F4031E3-A497-A742-BD9E-2DE9F50972B1}"/>
                </a:ext>
              </a:extLst>
            </p:cNvPr>
            <p:cNvSpPr/>
            <p:nvPr/>
          </p:nvSpPr>
          <p:spPr>
            <a:xfrm>
              <a:off x="1793050" y="1938175"/>
              <a:ext cx="65500" cy="29275"/>
            </a:xfrm>
            <a:custGeom>
              <a:avLst/>
              <a:gdLst/>
              <a:ahLst/>
              <a:cxnLst/>
              <a:rect l="l" t="t" r="r" b="b"/>
              <a:pathLst>
                <a:path w="2620" h="1171" extrusionOk="0">
                  <a:moveTo>
                    <a:pt x="644" y="1"/>
                  </a:moveTo>
                  <a:cubicBezTo>
                    <a:pt x="458" y="1"/>
                    <a:pt x="297" y="33"/>
                    <a:pt x="182" y="99"/>
                  </a:cubicBezTo>
                  <a:cubicBezTo>
                    <a:pt x="52" y="175"/>
                    <a:pt x="1" y="285"/>
                    <a:pt x="18" y="413"/>
                  </a:cubicBezTo>
                  <a:cubicBezTo>
                    <a:pt x="31" y="326"/>
                    <a:pt x="85" y="249"/>
                    <a:pt x="182" y="192"/>
                  </a:cubicBezTo>
                  <a:cubicBezTo>
                    <a:pt x="297" y="126"/>
                    <a:pt x="458" y="94"/>
                    <a:pt x="644" y="94"/>
                  </a:cubicBezTo>
                  <a:cubicBezTo>
                    <a:pt x="1028" y="94"/>
                    <a:pt x="1521" y="229"/>
                    <a:pt x="1937" y="469"/>
                  </a:cubicBezTo>
                  <a:cubicBezTo>
                    <a:pt x="2324" y="692"/>
                    <a:pt x="2555" y="955"/>
                    <a:pt x="2585" y="1171"/>
                  </a:cubicBezTo>
                  <a:cubicBezTo>
                    <a:pt x="2620" y="942"/>
                    <a:pt x="2383" y="633"/>
                    <a:pt x="1937" y="376"/>
                  </a:cubicBezTo>
                  <a:cubicBezTo>
                    <a:pt x="1521" y="136"/>
                    <a:pt x="1028" y="1"/>
                    <a:pt x="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368;p36">
              <a:extLst>
                <a:ext uri="{FF2B5EF4-FFF2-40B4-BE49-F238E27FC236}">
                  <a16:creationId xmlns:a16="http://schemas.microsoft.com/office/drawing/2014/main" id="{96B8F604-266C-F645-945D-75F443EB8849}"/>
                </a:ext>
              </a:extLst>
            </p:cNvPr>
            <p:cNvSpPr/>
            <p:nvPr/>
          </p:nvSpPr>
          <p:spPr>
            <a:xfrm>
              <a:off x="1891750" y="1979075"/>
              <a:ext cx="44250" cy="34000"/>
            </a:xfrm>
            <a:custGeom>
              <a:avLst/>
              <a:gdLst/>
              <a:ahLst/>
              <a:cxnLst/>
              <a:rect l="l" t="t" r="r" b="b"/>
              <a:pathLst>
                <a:path w="1770" h="1360" extrusionOk="0">
                  <a:moveTo>
                    <a:pt x="1769" y="0"/>
                  </a:moveTo>
                  <a:lnTo>
                    <a:pt x="0" y="1029"/>
                  </a:lnTo>
                  <a:lnTo>
                    <a:pt x="0" y="1359"/>
                  </a:lnTo>
                  <a:lnTo>
                    <a:pt x="1768" y="331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369;p36">
              <a:extLst>
                <a:ext uri="{FF2B5EF4-FFF2-40B4-BE49-F238E27FC236}">
                  <a16:creationId xmlns:a16="http://schemas.microsoft.com/office/drawing/2014/main" id="{DC22F5D7-9465-494B-9EEF-9D1E3D31E6A7}"/>
                </a:ext>
              </a:extLst>
            </p:cNvPr>
            <p:cNvSpPr/>
            <p:nvPr/>
          </p:nvSpPr>
          <p:spPr>
            <a:xfrm>
              <a:off x="1840200" y="1979075"/>
              <a:ext cx="44525" cy="34000"/>
            </a:xfrm>
            <a:custGeom>
              <a:avLst/>
              <a:gdLst/>
              <a:ahLst/>
              <a:cxnLst/>
              <a:rect l="l" t="t" r="r" b="b"/>
              <a:pathLst>
                <a:path w="1781" h="1360" extrusionOk="0">
                  <a:moveTo>
                    <a:pt x="0" y="0"/>
                  </a:moveTo>
                  <a:lnTo>
                    <a:pt x="0" y="331"/>
                  </a:lnTo>
                  <a:lnTo>
                    <a:pt x="1781" y="1359"/>
                  </a:lnTo>
                  <a:lnTo>
                    <a:pt x="1781" y="1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370;p36">
              <a:extLst>
                <a:ext uri="{FF2B5EF4-FFF2-40B4-BE49-F238E27FC236}">
                  <a16:creationId xmlns:a16="http://schemas.microsoft.com/office/drawing/2014/main" id="{9E1F1578-92B9-6C44-9CD7-BB54611E9116}"/>
                </a:ext>
              </a:extLst>
            </p:cNvPr>
            <p:cNvSpPr/>
            <p:nvPr/>
          </p:nvSpPr>
          <p:spPr>
            <a:xfrm>
              <a:off x="1840200" y="1977050"/>
              <a:ext cx="95800" cy="29775"/>
            </a:xfrm>
            <a:custGeom>
              <a:avLst/>
              <a:gdLst/>
              <a:ahLst/>
              <a:cxnLst/>
              <a:rect l="l" t="t" r="r" b="b"/>
              <a:pathLst>
                <a:path w="3832" h="1191" extrusionOk="0">
                  <a:moveTo>
                    <a:pt x="141" y="0"/>
                  </a:moveTo>
                  <a:lnTo>
                    <a:pt x="0" y="81"/>
                  </a:lnTo>
                  <a:lnTo>
                    <a:pt x="1781" y="1110"/>
                  </a:lnTo>
                  <a:lnTo>
                    <a:pt x="1923" y="1191"/>
                  </a:lnTo>
                  <a:lnTo>
                    <a:pt x="2062" y="1110"/>
                  </a:lnTo>
                  <a:lnTo>
                    <a:pt x="3831" y="81"/>
                  </a:lnTo>
                  <a:lnTo>
                    <a:pt x="3691" y="0"/>
                  </a:lnTo>
                  <a:lnTo>
                    <a:pt x="1921" y="1028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29" name="Picture 328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330" name="TextBox 32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6446" y="5978873"/>
            <a:ext cx="5877636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sachmem.vn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: facebook.com/sachmem.vn/</a:t>
            </a:r>
            <a:endParaRPr lang="en-US" sz="1600" dirty="0"/>
          </a:p>
          <a:p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1001474"/>
            <a:ext cx="5347099" cy="659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5" y="2961456"/>
            <a:ext cx="5301056" cy="845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</a:t>
            </a:r>
            <a:r>
              <a:rPr lang="en-US" sz="2000" dirty="0" smtClean="0">
                <a:solidFill>
                  <a:srgbClr val="006673"/>
                </a:solidFill>
              </a:rPr>
              <a:t>with </a:t>
            </a:r>
            <a:r>
              <a:rPr lang="en-US" sz="2000" dirty="0">
                <a:solidFill>
                  <a:srgbClr val="006673"/>
                </a:solidFill>
              </a:rPr>
              <a:t>their </a:t>
            </a:r>
            <a:r>
              <a:rPr lang="en-US" sz="2000" dirty="0" smtClean="0">
                <a:solidFill>
                  <a:srgbClr val="006673"/>
                </a:solidFill>
              </a:rPr>
              <a:t>meanings.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6969" y="4088416"/>
            <a:ext cx="5301056" cy="771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</a:t>
            </a:r>
            <a:r>
              <a:rPr lang="en-US" sz="2000" dirty="0" smtClean="0">
                <a:solidFill>
                  <a:srgbClr val="006673"/>
                </a:solidFill>
              </a:rPr>
              <a:t>Choose the correct forms.</a:t>
            </a:r>
            <a:endParaRPr lang="en-US" sz="2000" dirty="0">
              <a:solidFill>
                <a:srgbClr val="006673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</a:t>
            </a:r>
            <a:r>
              <a:rPr lang="en-US" sz="2000" dirty="0" smtClean="0">
                <a:solidFill>
                  <a:srgbClr val="006673"/>
                </a:solidFill>
              </a:rPr>
              <a:t>Read and complete the text.</a:t>
            </a:r>
            <a:endParaRPr lang="en-US" sz="2000" dirty="0">
              <a:solidFill>
                <a:srgbClr val="006673"/>
              </a:solidFill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2998443" y="6021713"/>
            <a:ext cx="2182158" cy="662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CONSOLIDATION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 smtClean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>
            <a:off x="3044760" y="5333807"/>
            <a:ext cx="865657" cy="70643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26957"/>
            <a:ext cx="5301054" cy="67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</a:t>
            </a:r>
            <a:r>
              <a:rPr lang="en-US" sz="2000" dirty="0">
                <a:solidFill>
                  <a:srgbClr val="006673"/>
                </a:solidFill>
              </a:rPr>
              <a:t>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912377" y="5953385"/>
            <a:ext cx="5301054" cy="6672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Homework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889354" y="1874684"/>
            <a:ext cx="5301054" cy="880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</a:t>
            </a:r>
            <a:r>
              <a:rPr lang="en-US" sz="2000" dirty="0" smtClean="0">
                <a:solidFill>
                  <a:srgbClr val="006673"/>
                </a:solidFill>
              </a:rPr>
              <a:t>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978895"/>
            <a:ext cx="5347099" cy="1037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0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783975" y="1248977"/>
            <a:ext cx="864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73"/>
                </a:solidFill>
              </a:rPr>
              <a:t>GUESS THE WORD!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EC3C5B-E664-4F3F-96CA-99B0A0C5B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462" y="2307169"/>
            <a:ext cx="8336601" cy="3908313"/>
          </a:xfrm>
        </p:spPr>
        <p:txBody>
          <a:bodyPr/>
          <a:lstStyle/>
          <a:p>
            <a:pPr marL="469900" indent="-342900">
              <a:spcAft>
                <a:spcPts val="600"/>
              </a:spcAft>
            </a:pPr>
            <a:r>
              <a:rPr lang="en-US" dirty="0"/>
              <a:t>There are </a:t>
            </a:r>
            <a:r>
              <a:rPr lang="en-US" b="1" dirty="0"/>
              <a:t>8 pictures </a:t>
            </a:r>
            <a:r>
              <a:rPr lang="en-US" dirty="0"/>
              <a:t>related to the topic “Family life”.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You have 5 seconds to think, then guess the word corresponding to the picture.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Correct answer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+1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Wrong answer 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-1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6E2FE0-DBD5-401F-8BCF-43904A4C3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248" y="3810337"/>
            <a:ext cx="3047663" cy="3047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1" y="4696477"/>
            <a:ext cx="8520600" cy="572700"/>
          </a:xfrm>
        </p:spPr>
        <p:txBody>
          <a:bodyPr/>
          <a:lstStyle/>
          <a:p>
            <a:pPr algn="ctr"/>
            <a:r>
              <a:rPr lang="en-US" sz="6000" dirty="0"/>
              <a:t>Split (v)</a:t>
            </a:r>
          </a:p>
        </p:txBody>
      </p:sp>
      <p:pic>
        <p:nvPicPr>
          <p:cNvPr id="6146" name="Picture 2" descr="Split Peas - GIF on Imgur">
            <a:extLst>
              <a:ext uri="{FF2B5EF4-FFF2-40B4-BE49-F238E27FC236}">
                <a16:creationId xmlns:a16="http://schemas.microsoft.com/office/drawing/2014/main" id="{C2C23BFE-B00A-42C1-9DF7-0FB02F69B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859" y="370728"/>
            <a:ext cx="5476285" cy="410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11FB8AF3-7FC9-4BD0-90A0-543C14C88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33543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Chore (n)</a:t>
            </a:r>
          </a:p>
        </p:txBody>
      </p:sp>
      <p:pic>
        <p:nvPicPr>
          <p:cNvPr id="1026" name="Picture 2" descr="670 Best animation background in Europe 欧美动画 images ...">
            <a:extLst>
              <a:ext uri="{FF2B5EF4-FFF2-40B4-BE49-F238E27FC236}">
                <a16:creationId xmlns:a16="http://schemas.microsoft.com/office/drawing/2014/main" id="{09F3BB89-611D-4947-B950-037FD6D69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25" y="529374"/>
            <a:ext cx="5088150" cy="379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60B82707-2FCD-4C2D-91FD-D0AA7EB72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7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046432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Groceries (n)</a:t>
            </a:r>
          </a:p>
        </p:txBody>
      </p:sp>
      <p:pic>
        <p:nvPicPr>
          <p:cNvPr id="4098" name="Picture 2" descr="15 Groceries Every Home Should Have Right Now | Eat This Not That">
            <a:extLst>
              <a:ext uri="{FF2B5EF4-FFF2-40B4-BE49-F238E27FC236}">
                <a16:creationId xmlns:a16="http://schemas.microsoft.com/office/drawing/2014/main" id="{D6B7DCD6-970F-4416-A74C-D6023837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44" y="550247"/>
            <a:ext cx="5616712" cy="41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1ACF6033-6B4B-4968-8DA1-7CE64B5BC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26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878</Words>
  <Application>Microsoft Office PowerPoint</Application>
  <PresentationFormat>Widescreen</PresentationFormat>
  <Paragraphs>211</Paragraphs>
  <Slides>33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Adobe Gothic Std B</vt:lpstr>
      <vt:lpstr>Arial</vt:lpstr>
      <vt:lpstr>Bookman Old Style</vt:lpstr>
      <vt:lpstr>Calibri</vt:lpstr>
      <vt:lpstr>Calibri body</vt:lpstr>
      <vt:lpstr>Calibri Light</vt:lpstr>
      <vt:lpstr>Courier New</vt:lpstr>
      <vt:lpstr>Montserrat</vt:lpstr>
      <vt:lpstr>Muli Regular</vt:lpstr>
      <vt:lpstr>Myriad Pro</vt:lpstr>
      <vt:lpstr>Nunito Light</vt:lpstr>
      <vt:lpstr>UTM Facebook K&amp;T</vt:lpstr>
      <vt:lpstr>UTMAvoBold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Split (v)</vt:lpstr>
      <vt:lpstr>Chore (n)</vt:lpstr>
      <vt:lpstr>Groceries (n)</vt:lpstr>
      <vt:lpstr>Washing-up (n)</vt:lpstr>
      <vt:lpstr>Breadwinner (n)</vt:lpstr>
      <vt:lpstr>Laundry (n)</vt:lpstr>
      <vt:lpstr>Homemaker (n)</vt:lpstr>
      <vt:lpstr>Heavy lifting (n)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 simple vs. Present continuous</vt:lpstr>
      <vt:lpstr>Remember!</vt:lpstr>
      <vt:lpstr>PowerPoint Presentation</vt:lpstr>
      <vt:lpstr>PowerPoint Presentation</vt:lpstr>
      <vt:lpstr>PowerPoint Presentation</vt:lpstr>
      <vt:lpstr>GAME: 20 QUESTIONS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Tran</dc:creator>
  <cp:lastModifiedBy>EDIBOOKS</cp:lastModifiedBy>
  <cp:revision>19</cp:revision>
  <dcterms:created xsi:type="dcterms:W3CDTF">2022-03-27T14:17:21Z</dcterms:created>
  <dcterms:modified xsi:type="dcterms:W3CDTF">2022-04-06T10:51:20Z</dcterms:modified>
</cp:coreProperties>
</file>